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1459" r:id="rId5"/>
    <p:sldId id="1505" r:id="rId6"/>
    <p:sldId id="1546" r:id="rId7"/>
    <p:sldId id="1460" r:id="rId8"/>
    <p:sldId id="1495" r:id="rId9"/>
    <p:sldId id="1543" r:id="rId10"/>
    <p:sldId id="1468" r:id="rId11"/>
    <p:sldId id="1544" r:id="rId12"/>
    <p:sldId id="1472" r:id="rId13"/>
    <p:sldId id="1545" r:id="rId14"/>
    <p:sldId id="1473" r:id="rId15"/>
    <p:sldId id="1530" r:id="rId16"/>
    <p:sldId id="1479" r:id="rId17"/>
  </p:sldIdLst>
  <p:sldSz cx="12192000" cy="6858000"/>
  <p:notesSz cx="6797675" cy="9926638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ção" id="{EF0C7B2E-3F70-4737-8419-2F88A7F66E61}">
          <p14:sldIdLst/>
        </p14:section>
        <p14:section name="Capas e Separadores" id="{1F13D805-E5E2-4831-8DD5-DB1C83968A02}">
          <p14:sldIdLst>
            <p14:sldId id="1459"/>
            <p14:sldId id="1505"/>
            <p14:sldId id="1546"/>
            <p14:sldId id="1460"/>
            <p14:sldId id="1495"/>
            <p14:sldId id="1543"/>
          </p14:sldIdLst>
        </p14:section>
        <p14:section name="Texto" id="{8B32355B-E7A3-424F-90AB-5588540102A0}">
          <p14:sldIdLst>
            <p14:sldId id="1468"/>
            <p14:sldId id="1544"/>
            <p14:sldId id="1472"/>
            <p14:sldId id="1545"/>
            <p14:sldId id="1473"/>
            <p14:sldId id="1530"/>
            <p14:sldId id="1479"/>
          </p14:sldIdLst>
        </p14:section>
        <p14:section name="Texto e Imagem" id="{E5B65DB9-883C-47AC-99FA-CF2FAB49892A}">
          <p14:sldIdLst/>
        </p14:section>
        <p14:section name="Gráficos e Tabelas" id="{37EA14A7-BB79-4EF3-95E3-32397CBFF921}">
          <p14:sldIdLst/>
        </p14:section>
        <p14:section name="ISCTE" id="{9F1512A9-8B6C-4926-B3E2-05FDC497B50F}">
          <p14:sldIdLst/>
        </p14:section>
        <p14:section name="Contactos" id="{A820F8B7-1610-437F-9D13-57A60463C47C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03" userDrawn="1">
          <p15:clr>
            <a:srgbClr val="A4A3A4"/>
          </p15:clr>
        </p15:guide>
        <p15:guide id="2" pos="461" userDrawn="1">
          <p15:clr>
            <a:srgbClr val="A4A3A4"/>
          </p15:clr>
        </p15:guide>
        <p15:guide id="3" orient="horz" pos="2341" userDrawn="1">
          <p15:clr>
            <a:srgbClr val="A4A3A4"/>
          </p15:clr>
        </p15:guide>
        <p15:guide id="4" orient="horz" pos="2487" userDrawn="1">
          <p15:clr>
            <a:srgbClr val="A4A3A4"/>
          </p15:clr>
        </p15:guide>
        <p15:guide id="5" orient="horz" pos="2840" userDrawn="1">
          <p15:clr>
            <a:srgbClr val="A4A3A4"/>
          </p15:clr>
        </p15:guide>
        <p15:guide id="6" orient="horz" pos="2907" userDrawn="1">
          <p15:clr>
            <a:srgbClr val="A4A3A4"/>
          </p15:clr>
        </p15:guide>
        <p15:guide id="7" orient="horz" pos="1774" userDrawn="1">
          <p15:clr>
            <a:srgbClr val="A4A3A4"/>
          </p15:clr>
        </p15:guide>
        <p15:guide id="8" orient="horz" pos="18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28C2"/>
    <a:srgbClr val="F18B00"/>
    <a:srgbClr val="BFBFBF"/>
    <a:srgbClr val="E21F1B"/>
    <a:srgbClr val="8517AC"/>
    <a:srgbClr val="14BFB8"/>
    <a:srgbClr val="25B748"/>
    <a:srgbClr val="FB6A2A"/>
    <a:srgbClr val="F2F2F2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3" autoAdjust="0"/>
  </p:normalViewPr>
  <p:slideViewPr>
    <p:cSldViewPr snapToGrid="0">
      <p:cViewPr varScale="1">
        <p:scale>
          <a:sx n="64" d="100"/>
          <a:sy n="64" d="100"/>
        </p:scale>
        <p:origin x="876" y="78"/>
      </p:cViewPr>
      <p:guideLst>
        <p:guide orient="horz" pos="2103"/>
        <p:guide pos="461"/>
        <p:guide orient="horz" pos="2341"/>
        <p:guide orient="horz" pos="2487"/>
        <p:guide orient="horz" pos="2840"/>
        <p:guide orient="horz" pos="2907"/>
        <p:guide orient="horz" pos="1774"/>
        <p:guide orient="horz" pos="18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1B9C40-70BB-46BF-8CAA-B837DD242B3A}" type="datetimeFigureOut">
              <a:rPr lang="en-GB" smtClean="0"/>
              <a:t>29/02/2024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ED0635-6481-41B4-98E5-A0B6D58B84C9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7199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D0635-6481-41B4-98E5-A0B6D58B84C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4607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  <a:p>
            <a:pPr marL="0" indent="0">
              <a:buFontTx/>
              <a:buNone/>
            </a:pPr>
            <a:endParaRPr lang="pt-PT" dirty="0"/>
          </a:p>
          <a:p>
            <a:pPr marL="171450" indent="-171450">
              <a:buFontTx/>
              <a:buChar char="-"/>
            </a:pP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D0635-6481-41B4-98E5-A0B6D58B84C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492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rtl="0" fontAlgn="base"/>
            <a:r>
              <a:rPr lang="pt-BR" sz="1200" b="0" i="0" dirty="0">
                <a:effectLst/>
                <a:latin typeface="Verdana" panose="020B0604030504040204" pitchFamily="34" charset="0"/>
              </a:rPr>
              <a:t>A 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estratégia</a:t>
            </a:r>
            <a:r>
              <a:rPr lang="pt-BR" sz="1200" b="0" i="0" dirty="0">
                <a:effectLst/>
                <a:latin typeface="Verdana" panose="020B0604030504040204" pitchFamily="34" charset="0"/>
              </a:rPr>
              <a:t> para a qualidade procura ainda sedimentar uma cultura institucional de qualidade e de autorresponsabilização com base na avaliação regular, na autorregulação, e no controlo subsequente da implementação de melhorias resultantes da avaliação, envolvendo os diversos </a:t>
            </a:r>
            <a:r>
              <a:rPr lang="pt-BR" sz="1200" b="0" i="1" dirty="0">
                <a:effectLst/>
                <a:latin typeface="Verdana" panose="020B0604030504040204" pitchFamily="34" charset="0"/>
              </a:rPr>
              <a:t>stakeholders,</a:t>
            </a:r>
            <a:r>
              <a:rPr lang="pt-BR" sz="1200" b="0" i="0" dirty="0">
                <a:effectLst/>
                <a:latin typeface="Verdana" panose="020B0604030504040204" pitchFamily="34" charset="0"/>
              </a:rPr>
              <a:t> promovendo uma participação clara e ativa dos estudantes nesse processo.  </a:t>
            </a:r>
            <a:endParaRPr lang="pt-BR" sz="1400" b="0" i="0" dirty="0">
              <a:effectLst/>
            </a:endParaRPr>
          </a:p>
          <a:p>
            <a:pPr algn="just" rtl="0" fontAlgn="base"/>
            <a:r>
              <a:rPr lang="pt-BR" sz="1200" b="0" i="0" dirty="0">
                <a:effectLst/>
                <a:latin typeface="Verdana" panose="020B0604030504040204" pitchFamily="34" charset="0"/>
              </a:rPr>
              <a:t> </a:t>
            </a:r>
            <a:endParaRPr lang="pt-BR" sz="1400" b="0" i="0" dirty="0">
              <a:effectLst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ED0635-6481-41B4-98E5-A0B6D58B84C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7523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D0635-6481-41B4-98E5-A0B6D58B84C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32536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ED0635-6481-41B4-98E5-A0B6D58B84C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365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6238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4442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816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svg"/><Relationship Id="rId11" Type="http://schemas.openxmlformats.org/officeDocument/2006/relationships/image" Target="../media/image4.pn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outdoor, road&#10;&#10;Description automatically generated">
            <a:extLst>
              <a:ext uri="{FF2B5EF4-FFF2-40B4-BE49-F238E27FC236}">
                <a16:creationId xmlns:a16="http://schemas.microsoft.com/office/drawing/2014/main" id="{AB5A9330-C805-415C-2160-539F10452E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003" y="0"/>
            <a:ext cx="10287000" cy="6858000"/>
          </a:xfrm>
          <a:prstGeom prst="rect">
            <a:avLst/>
          </a:prstGeom>
        </p:spPr>
      </p:pic>
      <p:sp>
        <p:nvSpPr>
          <p:cNvPr id="101" name="Rectangle 100">
            <a:extLst>
              <a:ext uri="{FF2B5EF4-FFF2-40B4-BE49-F238E27FC236}">
                <a16:creationId xmlns:a16="http://schemas.microsoft.com/office/drawing/2014/main" id="{2E49BAA0-A95D-7104-84B7-9EE51F69A473}"/>
              </a:ext>
            </a:extLst>
          </p:cNvPr>
          <p:cNvSpPr/>
          <p:nvPr/>
        </p:nvSpPr>
        <p:spPr>
          <a:xfrm>
            <a:off x="155282" y="5407775"/>
            <a:ext cx="11209887" cy="1450225"/>
          </a:xfrm>
          <a:prstGeom prst="rect">
            <a:avLst/>
          </a:prstGeom>
          <a:solidFill>
            <a:srgbClr val="0D2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B03387A-A17D-421A-9C68-7CE7C002973F}"/>
              </a:ext>
            </a:extLst>
          </p:cNvPr>
          <p:cNvSpPr/>
          <p:nvPr/>
        </p:nvSpPr>
        <p:spPr>
          <a:xfrm>
            <a:off x="6963" y="0"/>
            <a:ext cx="5669280" cy="6858000"/>
          </a:xfrm>
          <a:prstGeom prst="rect">
            <a:avLst/>
          </a:prstGeom>
          <a:solidFill>
            <a:srgbClr val="0D2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07BD3805-2E45-93BE-1510-91BE7E245510}"/>
              </a:ext>
            </a:extLst>
          </p:cNvPr>
          <p:cNvGrpSpPr/>
          <p:nvPr/>
        </p:nvGrpSpPr>
        <p:grpSpPr>
          <a:xfrm>
            <a:off x="-210852" y="789760"/>
            <a:ext cx="5671595" cy="4956465"/>
            <a:chOff x="45917" y="2750820"/>
            <a:chExt cx="4507034" cy="3938743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6B017695-A5CC-8995-DC5C-A31244386264}"/>
                </a:ext>
              </a:extLst>
            </p:cNvPr>
            <p:cNvGrpSpPr/>
            <p:nvPr/>
          </p:nvGrpSpPr>
          <p:grpSpPr>
            <a:xfrm>
              <a:off x="45917" y="5524500"/>
              <a:ext cx="4507034" cy="1165063"/>
              <a:chOff x="-393221" y="-3361134"/>
              <a:chExt cx="6643632" cy="1717371"/>
            </a:xfrm>
            <a:solidFill>
              <a:schemeClr val="bg1">
                <a:alpha val="7000"/>
              </a:schemeClr>
            </a:solidFill>
          </p:grpSpPr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BCB20BBA-28B6-6259-D9BC-731EA59CBC5D}"/>
                  </a:ext>
                </a:extLst>
              </p:cNvPr>
              <p:cNvSpPr/>
              <p:nvPr/>
            </p:nvSpPr>
            <p:spPr>
              <a:xfrm>
                <a:off x="-393221" y="-3061471"/>
                <a:ext cx="307313" cy="1378449"/>
              </a:xfrm>
              <a:custGeom>
                <a:avLst/>
                <a:gdLst>
                  <a:gd name="connsiteX0" fmla="*/ 0 w 74834"/>
                  <a:gd name="connsiteY0" fmla="*/ 0 h 335667"/>
                  <a:gd name="connsiteX1" fmla="*/ 74834 w 74834"/>
                  <a:gd name="connsiteY1" fmla="*/ 0 h 335667"/>
                  <a:gd name="connsiteX2" fmla="*/ 74834 w 74834"/>
                  <a:gd name="connsiteY2" fmla="*/ 335667 h 335667"/>
                  <a:gd name="connsiteX3" fmla="*/ 0 w 74834"/>
                  <a:gd name="connsiteY3" fmla="*/ 335667 h 335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4834" h="335667">
                    <a:moveTo>
                      <a:pt x="0" y="0"/>
                    </a:moveTo>
                    <a:lnTo>
                      <a:pt x="74834" y="0"/>
                    </a:lnTo>
                    <a:lnTo>
                      <a:pt x="74834" y="335667"/>
                    </a:lnTo>
                    <a:lnTo>
                      <a:pt x="0" y="335667"/>
                    </a:lnTo>
                    <a:close/>
                  </a:path>
                </a:pathLst>
              </a:custGeom>
              <a:grpFill/>
              <a:ln w="310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E271EA07-113E-5D37-49A6-7F69583B4430}"/>
                  </a:ext>
                </a:extLst>
              </p:cNvPr>
              <p:cNvSpPr/>
              <p:nvPr/>
            </p:nvSpPr>
            <p:spPr>
              <a:xfrm>
                <a:off x="116843" y="-3027042"/>
                <a:ext cx="1532742" cy="1347843"/>
              </a:xfrm>
              <a:custGeom>
                <a:avLst/>
                <a:gdLst>
                  <a:gd name="connsiteX0" fmla="*/ 246225 w 373239"/>
                  <a:gd name="connsiteY0" fmla="*/ 133190 h 328214"/>
                  <a:gd name="connsiteX1" fmla="*/ 127918 w 373239"/>
                  <a:gd name="connsiteY1" fmla="*/ 133190 h 328214"/>
                  <a:gd name="connsiteX2" fmla="*/ 77615 w 373239"/>
                  <a:gd name="connsiteY2" fmla="*/ 95617 h 328214"/>
                  <a:gd name="connsiteX3" fmla="*/ 127918 w 373239"/>
                  <a:gd name="connsiteY3" fmla="*/ 62081 h 328214"/>
                  <a:gd name="connsiteX4" fmla="*/ 342484 w 373239"/>
                  <a:gd name="connsiteY4" fmla="*/ 62081 h 328214"/>
                  <a:gd name="connsiteX5" fmla="*/ 342484 w 373239"/>
                  <a:gd name="connsiteY5" fmla="*/ -22 h 328214"/>
                  <a:gd name="connsiteX6" fmla="*/ 118913 w 373239"/>
                  <a:gd name="connsiteY6" fmla="*/ -22 h 328214"/>
                  <a:gd name="connsiteX7" fmla="*/ -14 w 373239"/>
                  <a:gd name="connsiteY7" fmla="*/ 96549 h 328214"/>
                  <a:gd name="connsiteX8" fmla="*/ 118913 w 373239"/>
                  <a:gd name="connsiteY8" fmla="*/ 194361 h 328214"/>
                  <a:gd name="connsiteX9" fmla="*/ 247156 w 373239"/>
                  <a:gd name="connsiteY9" fmla="*/ 194361 h 328214"/>
                  <a:gd name="connsiteX10" fmla="*/ 297149 w 373239"/>
                  <a:gd name="connsiteY10" fmla="*/ 232244 h 328214"/>
                  <a:gd name="connsiteX11" fmla="*/ 247156 w 373239"/>
                  <a:gd name="connsiteY11" fmla="*/ 266090 h 328214"/>
                  <a:gd name="connsiteX12" fmla="*/ 23274 w 373239"/>
                  <a:gd name="connsiteY12" fmla="*/ 266090 h 328214"/>
                  <a:gd name="connsiteX13" fmla="*/ 23274 w 373239"/>
                  <a:gd name="connsiteY13" fmla="*/ 328193 h 328214"/>
                  <a:gd name="connsiteX14" fmla="*/ 246225 w 373239"/>
                  <a:gd name="connsiteY14" fmla="*/ 328193 h 328214"/>
                  <a:gd name="connsiteX15" fmla="*/ 373225 w 373239"/>
                  <a:gd name="connsiteY15" fmla="*/ 230691 h 328214"/>
                  <a:gd name="connsiteX16" fmla="*/ 246225 w 373239"/>
                  <a:gd name="connsiteY16" fmla="*/ 134121 h 328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73239" h="328214">
                    <a:moveTo>
                      <a:pt x="246225" y="133190"/>
                    </a:moveTo>
                    <a:lnTo>
                      <a:pt x="127918" y="133190"/>
                    </a:lnTo>
                    <a:cubicBezTo>
                      <a:pt x="96867" y="133190"/>
                      <a:pt x="77615" y="118595"/>
                      <a:pt x="77615" y="95617"/>
                    </a:cubicBezTo>
                    <a:cubicBezTo>
                      <a:pt x="77615" y="72639"/>
                      <a:pt x="96867" y="62081"/>
                      <a:pt x="127918" y="62081"/>
                    </a:cubicBezTo>
                    <a:lnTo>
                      <a:pt x="342484" y="62081"/>
                    </a:lnTo>
                    <a:lnTo>
                      <a:pt x="342484" y="-22"/>
                    </a:lnTo>
                    <a:lnTo>
                      <a:pt x="118913" y="-22"/>
                    </a:lnTo>
                    <a:cubicBezTo>
                      <a:pt x="45942" y="-22"/>
                      <a:pt x="-14" y="36619"/>
                      <a:pt x="-14" y="96549"/>
                    </a:cubicBezTo>
                    <a:cubicBezTo>
                      <a:pt x="-14" y="156478"/>
                      <a:pt x="45942" y="194361"/>
                      <a:pt x="118913" y="194361"/>
                    </a:cubicBezTo>
                    <a:lnTo>
                      <a:pt x="247156" y="194361"/>
                    </a:lnTo>
                    <a:cubicBezTo>
                      <a:pt x="278208" y="194361"/>
                      <a:pt x="297149" y="208955"/>
                      <a:pt x="297149" y="232244"/>
                    </a:cubicBezTo>
                    <a:cubicBezTo>
                      <a:pt x="297149" y="255533"/>
                      <a:pt x="277897" y="266090"/>
                      <a:pt x="247156" y="266090"/>
                    </a:cubicBezTo>
                    <a:lnTo>
                      <a:pt x="23274" y="266090"/>
                    </a:lnTo>
                    <a:lnTo>
                      <a:pt x="23274" y="328193"/>
                    </a:lnTo>
                    <a:lnTo>
                      <a:pt x="246225" y="328193"/>
                    </a:lnTo>
                    <a:cubicBezTo>
                      <a:pt x="324164" y="328193"/>
                      <a:pt x="373225" y="290310"/>
                      <a:pt x="373225" y="230691"/>
                    </a:cubicBezTo>
                    <a:cubicBezTo>
                      <a:pt x="373225" y="171072"/>
                      <a:pt x="324164" y="134121"/>
                      <a:pt x="246225" y="134121"/>
                    </a:cubicBezTo>
                    <a:close/>
                  </a:path>
                </a:pathLst>
              </a:custGeom>
              <a:grpFill/>
              <a:ln w="310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E5C8391E-ECC7-00AB-4052-E73B46F9ED7A}"/>
                  </a:ext>
                </a:extLst>
              </p:cNvPr>
              <p:cNvSpPr/>
              <p:nvPr/>
            </p:nvSpPr>
            <p:spPr>
              <a:xfrm>
                <a:off x="3372035" y="-3358584"/>
                <a:ext cx="1226998" cy="1712841"/>
              </a:xfrm>
              <a:custGeom>
                <a:avLst/>
                <a:gdLst>
                  <a:gd name="connsiteX0" fmla="*/ 149105 w 298787"/>
                  <a:gd name="connsiteY0" fmla="*/ 352724 h 417095"/>
                  <a:gd name="connsiteX1" fmla="*/ 71336 w 298787"/>
                  <a:gd name="connsiteY1" fmla="*/ 275235 h 417095"/>
                  <a:gd name="connsiteX2" fmla="*/ 71476 w 298787"/>
                  <a:gd name="connsiteY2" fmla="*/ 270437 h 417095"/>
                  <a:gd name="connsiteX3" fmla="*/ 71476 w 298787"/>
                  <a:gd name="connsiteY3" fmla="*/ 142815 h 417095"/>
                  <a:gd name="connsiteX4" fmla="*/ 298773 w 298787"/>
                  <a:gd name="connsiteY4" fmla="*/ 142815 h 417095"/>
                  <a:gd name="connsiteX5" fmla="*/ 298773 w 298787"/>
                  <a:gd name="connsiteY5" fmla="*/ 80712 h 417095"/>
                  <a:gd name="connsiteX6" fmla="*/ 71476 w 298787"/>
                  <a:gd name="connsiteY6" fmla="*/ 80712 h 417095"/>
                  <a:gd name="connsiteX7" fmla="*/ 71476 w 298787"/>
                  <a:gd name="connsiteY7" fmla="*/ -22 h 417095"/>
                  <a:gd name="connsiteX8" fmla="*/ 58 w 298787"/>
                  <a:gd name="connsiteY8" fmla="*/ -22 h 417095"/>
                  <a:gd name="connsiteX9" fmla="*/ 58 w 298787"/>
                  <a:gd name="connsiteY9" fmla="*/ 273853 h 417095"/>
                  <a:gd name="connsiteX10" fmla="*/ 134368 w 298787"/>
                  <a:gd name="connsiteY10" fmla="*/ 417004 h 417095"/>
                  <a:gd name="connsiteX11" fmla="*/ 149105 w 298787"/>
                  <a:gd name="connsiteY11" fmla="*/ 416690 h 417095"/>
                  <a:gd name="connsiteX12" fmla="*/ 297550 w 298787"/>
                  <a:gd name="connsiteY12" fmla="*/ 286919 h 417095"/>
                  <a:gd name="connsiteX13" fmla="*/ 297842 w 298787"/>
                  <a:gd name="connsiteY13" fmla="*/ 275095 h 417095"/>
                  <a:gd name="connsiteX14" fmla="*/ 226734 w 298787"/>
                  <a:gd name="connsiteY14" fmla="*/ 275095 h 417095"/>
                  <a:gd name="connsiteX15" fmla="*/ 150353 w 298787"/>
                  <a:gd name="connsiteY15" fmla="*/ 352724 h 417095"/>
                  <a:gd name="connsiteX16" fmla="*/ 149105 w 298787"/>
                  <a:gd name="connsiteY16" fmla="*/ 352724 h 417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98787" h="417095">
                    <a:moveTo>
                      <a:pt x="149105" y="352724"/>
                    </a:moveTo>
                    <a:cubicBezTo>
                      <a:pt x="106232" y="352801"/>
                      <a:pt x="71414" y="318108"/>
                      <a:pt x="71336" y="275235"/>
                    </a:cubicBezTo>
                    <a:cubicBezTo>
                      <a:pt x="71333" y="273636"/>
                      <a:pt x="71380" y="272033"/>
                      <a:pt x="71476" y="270437"/>
                    </a:cubicBezTo>
                    <a:lnTo>
                      <a:pt x="71476" y="142815"/>
                    </a:lnTo>
                    <a:lnTo>
                      <a:pt x="298773" y="142815"/>
                    </a:lnTo>
                    <a:lnTo>
                      <a:pt x="298773" y="80712"/>
                    </a:lnTo>
                    <a:lnTo>
                      <a:pt x="71476" y="80712"/>
                    </a:lnTo>
                    <a:lnTo>
                      <a:pt x="71476" y="-22"/>
                    </a:lnTo>
                    <a:lnTo>
                      <a:pt x="58" y="-22"/>
                    </a:lnTo>
                    <a:lnTo>
                      <a:pt x="58" y="273853"/>
                    </a:lnTo>
                    <a:cubicBezTo>
                      <a:pt x="-2383" y="350473"/>
                      <a:pt x="57748" y="414563"/>
                      <a:pt x="134368" y="417004"/>
                    </a:cubicBezTo>
                    <a:cubicBezTo>
                      <a:pt x="139280" y="417159"/>
                      <a:pt x="144202" y="417056"/>
                      <a:pt x="149105" y="416690"/>
                    </a:cubicBezTo>
                    <a:cubicBezTo>
                      <a:pt x="225933" y="421848"/>
                      <a:pt x="292395" y="363747"/>
                      <a:pt x="297550" y="286919"/>
                    </a:cubicBezTo>
                    <a:cubicBezTo>
                      <a:pt x="297814" y="282985"/>
                      <a:pt x="297913" y="279039"/>
                      <a:pt x="297842" y="275095"/>
                    </a:cubicBezTo>
                    <a:lnTo>
                      <a:pt x="226734" y="275095"/>
                    </a:lnTo>
                    <a:cubicBezTo>
                      <a:pt x="227079" y="317623"/>
                      <a:pt x="192881" y="352379"/>
                      <a:pt x="150353" y="352724"/>
                    </a:cubicBezTo>
                    <a:cubicBezTo>
                      <a:pt x="149937" y="352727"/>
                      <a:pt x="149521" y="352727"/>
                      <a:pt x="149105" y="352724"/>
                    </a:cubicBezTo>
                    <a:close/>
                  </a:path>
                </a:pathLst>
              </a:custGeom>
              <a:grpFill/>
              <a:ln w="310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A24D0D44-8C05-25F6-52CB-F9DB1722EC30}"/>
                  </a:ext>
                </a:extLst>
              </p:cNvPr>
              <p:cNvSpPr/>
              <p:nvPr/>
            </p:nvSpPr>
            <p:spPr>
              <a:xfrm>
                <a:off x="4785070" y="-3058946"/>
                <a:ext cx="1465341" cy="1381020"/>
              </a:xfrm>
              <a:custGeom>
                <a:avLst/>
                <a:gdLst>
                  <a:gd name="connsiteX0" fmla="*/ 77338 w 356826"/>
                  <a:gd name="connsiteY0" fmla="*/ 202130 h 336293"/>
                  <a:gd name="connsiteX1" fmla="*/ 356802 w 356826"/>
                  <a:gd name="connsiteY1" fmla="*/ 202130 h 336293"/>
                  <a:gd name="connsiteX2" fmla="*/ 356802 w 356826"/>
                  <a:gd name="connsiteY2" fmla="*/ 199025 h 336293"/>
                  <a:gd name="connsiteX3" fmla="*/ 356802 w 356826"/>
                  <a:gd name="connsiteY3" fmla="*/ 199025 h 336293"/>
                  <a:gd name="connsiteX4" fmla="*/ 356802 w 356826"/>
                  <a:gd name="connsiteY4" fmla="*/ 171699 h 336293"/>
                  <a:gd name="connsiteX5" fmla="*/ 354628 w 356826"/>
                  <a:gd name="connsiteY5" fmla="*/ 140648 h 336293"/>
                  <a:gd name="connsiteX6" fmla="*/ 354628 w 356826"/>
                  <a:gd name="connsiteY6" fmla="*/ 140648 h 336293"/>
                  <a:gd name="connsiteX7" fmla="*/ 354628 w 356826"/>
                  <a:gd name="connsiteY7" fmla="*/ 140648 h 336293"/>
                  <a:gd name="connsiteX8" fmla="*/ 179187 w 356826"/>
                  <a:gd name="connsiteY8" fmla="*/ 295 h 336293"/>
                  <a:gd name="connsiteX9" fmla="*/ 262 w 356826"/>
                  <a:gd name="connsiteY9" fmla="*/ 159900 h 336293"/>
                  <a:gd name="connsiteX10" fmla="*/ 20 w 356826"/>
                  <a:gd name="connsiteY10" fmla="*/ 172941 h 336293"/>
                  <a:gd name="connsiteX11" fmla="*/ 179187 w 356826"/>
                  <a:gd name="connsiteY11" fmla="*/ 336272 h 336293"/>
                  <a:gd name="connsiteX12" fmla="*/ 313019 w 356826"/>
                  <a:gd name="connsiteY12" fmla="*/ 336272 h 336293"/>
                  <a:gd name="connsiteX13" fmla="*/ 313019 w 356826"/>
                  <a:gd name="connsiteY13" fmla="*/ 274169 h 336293"/>
                  <a:gd name="connsiteX14" fmla="*/ 179498 w 356826"/>
                  <a:gd name="connsiteY14" fmla="*/ 274169 h 336293"/>
                  <a:gd name="connsiteX15" fmla="*/ 77338 w 356826"/>
                  <a:gd name="connsiteY15" fmla="*/ 202751 h 336293"/>
                  <a:gd name="connsiteX16" fmla="*/ 179187 w 356826"/>
                  <a:gd name="connsiteY16" fmla="*/ 62398 h 336293"/>
                  <a:gd name="connsiteX17" fmla="*/ 280726 w 356826"/>
                  <a:gd name="connsiteY17" fmla="*/ 138785 h 336293"/>
                  <a:gd name="connsiteX18" fmla="*/ 280726 w 356826"/>
                  <a:gd name="connsiteY18" fmla="*/ 141579 h 336293"/>
                  <a:gd name="connsiteX19" fmla="*/ 76096 w 356826"/>
                  <a:gd name="connsiteY19" fmla="*/ 141579 h 336293"/>
                  <a:gd name="connsiteX20" fmla="*/ 76096 w 356826"/>
                  <a:gd name="connsiteY20" fmla="*/ 138785 h 336293"/>
                  <a:gd name="connsiteX21" fmla="*/ 179187 w 356826"/>
                  <a:gd name="connsiteY21" fmla="*/ 62398 h 336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56826" h="336293">
                    <a:moveTo>
                      <a:pt x="77338" y="202130"/>
                    </a:moveTo>
                    <a:lnTo>
                      <a:pt x="356802" y="202130"/>
                    </a:lnTo>
                    <a:lnTo>
                      <a:pt x="356802" y="199025"/>
                    </a:lnTo>
                    <a:lnTo>
                      <a:pt x="356802" y="199025"/>
                    </a:lnTo>
                    <a:lnTo>
                      <a:pt x="356802" y="171699"/>
                    </a:lnTo>
                    <a:cubicBezTo>
                      <a:pt x="356911" y="161306"/>
                      <a:pt x="356184" y="150923"/>
                      <a:pt x="354628" y="140648"/>
                    </a:cubicBezTo>
                    <a:lnTo>
                      <a:pt x="354628" y="140648"/>
                    </a:lnTo>
                    <a:lnTo>
                      <a:pt x="354628" y="140648"/>
                    </a:lnTo>
                    <a:cubicBezTo>
                      <a:pt x="340904" y="55731"/>
                      <a:pt x="265045" y="-4956"/>
                      <a:pt x="179187" y="295"/>
                    </a:cubicBezTo>
                    <a:cubicBezTo>
                      <a:pt x="85703" y="-5040"/>
                      <a:pt x="5596" y="66419"/>
                      <a:pt x="262" y="159900"/>
                    </a:cubicBezTo>
                    <a:cubicBezTo>
                      <a:pt x="13" y="164244"/>
                      <a:pt x="-67" y="168594"/>
                      <a:pt x="20" y="172941"/>
                    </a:cubicBezTo>
                    <a:cubicBezTo>
                      <a:pt x="20" y="268580"/>
                      <a:pt x="74854" y="336272"/>
                      <a:pt x="179187" y="336272"/>
                    </a:cubicBezTo>
                    <a:lnTo>
                      <a:pt x="313019" y="336272"/>
                    </a:lnTo>
                    <a:lnTo>
                      <a:pt x="313019" y="274169"/>
                    </a:lnTo>
                    <a:lnTo>
                      <a:pt x="179498" y="274169"/>
                    </a:lnTo>
                    <a:cubicBezTo>
                      <a:pt x="133088" y="276638"/>
                      <a:pt x="90957" y="247185"/>
                      <a:pt x="77338" y="202751"/>
                    </a:cubicBezTo>
                    <a:close/>
                    <a:moveTo>
                      <a:pt x="179187" y="62398"/>
                    </a:moveTo>
                    <a:cubicBezTo>
                      <a:pt x="226752" y="60920"/>
                      <a:pt x="268960" y="92673"/>
                      <a:pt x="280726" y="138785"/>
                    </a:cubicBezTo>
                    <a:cubicBezTo>
                      <a:pt x="280872" y="139710"/>
                      <a:pt x="280872" y="140654"/>
                      <a:pt x="280726" y="141579"/>
                    </a:cubicBezTo>
                    <a:lnTo>
                      <a:pt x="76096" y="141579"/>
                    </a:lnTo>
                    <a:cubicBezTo>
                      <a:pt x="76096" y="141579"/>
                      <a:pt x="76096" y="139716"/>
                      <a:pt x="76096" y="138785"/>
                    </a:cubicBezTo>
                    <a:cubicBezTo>
                      <a:pt x="87979" y="92086"/>
                      <a:pt x="131051" y="60171"/>
                      <a:pt x="179187" y="62398"/>
                    </a:cubicBezTo>
                    <a:close/>
                  </a:path>
                </a:pathLst>
              </a:custGeom>
              <a:grpFill/>
              <a:ln w="310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E312DC03-27D0-CE67-068F-4F8E85ED1CF0}"/>
                  </a:ext>
                </a:extLst>
              </p:cNvPr>
              <p:cNvSpPr/>
              <p:nvPr/>
            </p:nvSpPr>
            <p:spPr>
              <a:xfrm>
                <a:off x="-393221" y="-3361134"/>
                <a:ext cx="307313" cy="113486"/>
              </a:xfrm>
              <a:custGeom>
                <a:avLst/>
                <a:gdLst>
                  <a:gd name="connsiteX0" fmla="*/ 0 w 74834"/>
                  <a:gd name="connsiteY0" fmla="*/ 0 h 27635"/>
                  <a:gd name="connsiteX1" fmla="*/ 74834 w 74834"/>
                  <a:gd name="connsiteY1" fmla="*/ 0 h 27635"/>
                  <a:gd name="connsiteX2" fmla="*/ 74834 w 74834"/>
                  <a:gd name="connsiteY2" fmla="*/ 27636 h 27635"/>
                  <a:gd name="connsiteX3" fmla="*/ 0 w 74834"/>
                  <a:gd name="connsiteY3" fmla="*/ 27636 h 27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4834" h="27635">
                    <a:moveTo>
                      <a:pt x="0" y="0"/>
                    </a:moveTo>
                    <a:lnTo>
                      <a:pt x="74834" y="0"/>
                    </a:lnTo>
                    <a:lnTo>
                      <a:pt x="74834" y="27636"/>
                    </a:lnTo>
                    <a:lnTo>
                      <a:pt x="0" y="27636"/>
                    </a:lnTo>
                    <a:close/>
                  </a:path>
                </a:pathLst>
              </a:custGeom>
              <a:grpFill/>
              <a:ln w="310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3281599C-1AC9-9B85-430C-94B95E1ED1F6}"/>
                  </a:ext>
                </a:extLst>
              </p:cNvPr>
              <p:cNvSpPr/>
              <p:nvPr/>
            </p:nvSpPr>
            <p:spPr>
              <a:xfrm>
                <a:off x="1808983" y="-3063385"/>
                <a:ext cx="1425630" cy="1419622"/>
              </a:xfrm>
              <a:custGeom>
                <a:avLst/>
                <a:gdLst>
                  <a:gd name="connsiteX0" fmla="*/ 174185 w 347156"/>
                  <a:gd name="connsiteY0" fmla="*/ 283013 h 345693"/>
                  <a:gd name="connsiteX1" fmla="*/ 67548 w 347156"/>
                  <a:gd name="connsiteY1" fmla="*/ 180403 h 345693"/>
                  <a:gd name="connsiteX2" fmla="*/ 67678 w 347156"/>
                  <a:gd name="connsiteY2" fmla="*/ 172780 h 345693"/>
                  <a:gd name="connsiteX3" fmla="*/ 167540 w 347156"/>
                  <a:gd name="connsiteY3" fmla="*/ 63565 h 345693"/>
                  <a:gd name="connsiteX4" fmla="*/ 174185 w 347156"/>
                  <a:gd name="connsiteY4" fmla="*/ 63478 h 345693"/>
                  <a:gd name="connsiteX5" fmla="*/ 265787 w 347156"/>
                  <a:gd name="connsiteY5" fmla="*/ 110677 h 345693"/>
                  <a:gd name="connsiteX6" fmla="*/ 327890 w 347156"/>
                  <a:gd name="connsiteY6" fmla="*/ 84593 h 345693"/>
                  <a:gd name="connsiteX7" fmla="*/ 172632 w 347156"/>
                  <a:gd name="connsiteY7" fmla="*/ 133 h 345693"/>
                  <a:gd name="connsiteX8" fmla="*/ -14 w 347156"/>
                  <a:gd name="connsiteY8" fmla="*/ 172780 h 345693"/>
                  <a:gd name="connsiteX9" fmla="*/ 172632 w 347156"/>
                  <a:gd name="connsiteY9" fmla="*/ 345426 h 345693"/>
                  <a:gd name="connsiteX10" fmla="*/ 347142 w 347156"/>
                  <a:gd name="connsiteY10" fmla="*/ 203210 h 345693"/>
                  <a:gd name="connsiteX11" fmla="*/ 275724 w 347156"/>
                  <a:gd name="connsiteY11" fmla="*/ 203210 h 345693"/>
                  <a:gd name="connsiteX12" fmla="*/ 172632 w 347156"/>
                  <a:gd name="connsiteY12" fmla="*/ 283013 h 345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47156" h="345693">
                    <a:moveTo>
                      <a:pt x="174185" y="283013"/>
                    </a:moveTo>
                    <a:cubicBezTo>
                      <a:pt x="116401" y="284124"/>
                      <a:pt x="68659" y="238183"/>
                      <a:pt x="67548" y="180403"/>
                    </a:cubicBezTo>
                    <a:cubicBezTo>
                      <a:pt x="67498" y="177860"/>
                      <a:pt x="67542" y="175316"/>
                      <a:pt x="67678" y="172780"/>
                    </a:cubicBezTo>
                    <a:cubicBezTo>
                      <a:pt x="65095" y="115045"/>
                      <a:pt x="109806" y="66145"/>
                      <a:pt x="167540" y="63565"/>
                    </a:cubicBezTo>
                    <a:cubicBezTo>
                      <a:pt x="169754" y="63466"/>
                      <a:pt x="171971" y="63438"/>
                      <a:pt x="174185" y="63478"/>
                    </a:cubicBezTo>
                    <a:cubicBezTo>
                      <a:pt x="210984" y="61596"/>
                      <a:pt x="245961" y="79619"/>
                      <a:pt x="265787" y="110677"/>
                    </a:cubicBezTo>
                    <a:lnTo>
                      <a:pt x="327890" y="84593"/>
                    </a:lnTo>
                    <a:cubicBezTo>
                      <a:pt x="295711" y="29921"/>
                      <a:pt x="236012" y="-2553"/>
                      <a:pt x="172632" y="133"/>
                    </a:cubicBezTo>
                    <a:cubicBezTo>
                      <a:pt x="77282" y="133"/>
                      <a:pt x="-14" y="77430"/>
                      <a:pt x="-14" y="172780"/>
                    </a:cubicBezTo>
                    <a:cubicBezTo>
                      <a:pt x="-14" y="268129"/>
                      <a:pt x="77282" y="345426"/>
                      <a:pt x="172632" y="345426"/>
                    </a:cubicBezTo>
                    <a:cubicBezTo>
                      <a:pt x="258757" y="350068"/>
                      <a:pt x="334305" y="288499"/>
                      <a:pt x="347142" y="203210"/>
                    </a:cubicBezTo>
                    <a:lnTo>
                      <a:pt x="275724" y="203210"/>
                    </a:lnTo>
                    <a:cubicBezTo>
                      <a:pt x="265116" y="251200"/>
                      <a:pt x="221750" y="284770"/>
                      <a:pt x="172632" y="283013"/>
                    </a:cubicBezTo>
                    <a:close/>
                  </a:path>
                </a:pathLst>
              </a:custGeom>
              <a:grpFill/>
              <a:ln w="310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A6A0CFC3-51F2-39C7-0819-FBF94F4007B3}"/>
                </a:ext>
              </a:extLst>
            </p:cNvPr>
            <p:cNvGrpSpPr/>
            <p:nvPr/>
          </p:nvGrpSpPr>
          <p:grpSpPr>
            <a:xfrm>
              <a:off x="45917" y="4137660"/>
              <a:ext cx="4507034" cy="1165063"/>
              <a:chOff x="-393221" y="-3361134"/>
              <a:chExt cx="6643632" cy="1717371"/>
            </a:xfrm>
            <a:solidFill>
              <a:schemeClr val="bg1">
                <a:alpha val="3000"/>
              </a:schemeClr>
            </a:solidFill>
          </p:grpSpPr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FF701A4E-D4EE-A6B0-5713-083A3ED3AAFA}"/>
                  </a:ext>
                </a:extLst>
              </p:cNvPr>
              <p:cNvSpPr/>
              <p:nvPr/>
            </p:nvSpPr>
            <p:spPr>
              <a:xfrm>
                <a:off x="-393221" y="-3061471"/>
                <a:ext cx="307313" cy="1378449"/>
              </a:xfrm>
              <a:custGeom>
                <a:avLst/>
                <a:gdLst>
                  <a:gd name="connsiteX0" fmla="*/ 0 w 74834"/>
                  <a:gd name="connsiteY0" fmla="*/ 0 h 335667"/>
                  <a:gd name="connsiteX1" fmla="*/ 74834 w 74834"/>
                  <a:gd name="connsiteY1" fmla="*/ 0 h 335667"/>
                  <a:gd name="connsiteX2" fmla="*/ 74834 w 74834"/>
                  <a:gd name="connsiteY2" fmla="*/ 335667 h 335667"/>
                  <a:gd name="connsiteX3" fmla="*/ 0 w 74834"/>
                  <a:gd name="connsiteY3" fmla="*/ 335667 h 335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4834" h="335667">
                    <a:moveTo>
                      <a:pt x="0" y="0"/>
                    </a:moveTo>
                    <a:lnTo>
                      <a:pt x="74834" y="0"/>
                    </a:lnTo>
                    <a:lnTo>
                      <a:pt x="74834" y="335667"/>
                    </a:lnTo>
                    <a:lnTo>
                      <a:pt x="0" y="335667"/>
                    </a:lnTo>
                    <a:close/>
                  </a:path>
                </a:pathLst>
              </a:custGeom>
              <a:grpFill/>
              <a:ln w="310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ACB1838E-FF75-8EC1-70E1-14CBE4B70084}"/>
                  </a:ext>
                </a:extLst>
              </p:cNvPr>
              <p:cNvSpPr/>
              <p:nvPr/>
            </p:nvSpPr>
            <p:spPr>
              <a:xfrm>
                <a:off x="116843" y="-3027042"/>
                <a:ext cx="1532742" cy="1347843"/>
              </a:xfrm>
              <a:custGeom>
                <a:avLst/>
                <a:gdLst>
                  <a:gd name="connsiteX0" fmla="*/ 246225 w 373239"/>
                  <a:gd name="connsiteY0" fmla="*/ 133190 h 328214"/>
                  <a:gd name="connsiteX1" fmla="*/ 127918 w 373239"/>
                  <a:gd name="connsiteY1" fmla="*/ 133190 h 328214"/>
                  <a:gd name="connsiteX2" fmla="*/ 77615 w 373239"/>
                  <a:gd name="connsiteY2" fmla="*/ 95617 h 328214"/>
                  <a:gd name="connsiteX3" fmla="*/ 127918 w 373239"/>
                  <a:gd name="connsiteY3" fmla="*/ 62081 h 328214"/>
                  <a:gd name="connsiteX4" fmla="*/ 342484 w 373239"/>
                  <a:gd name="connsiteY4" fmla="*/ 62081 h 328214"/>
                  <a:gd name="connsiteX5" fmla="*/ 342484 w 373239"/>
                  <a:gd name="connsiteY5" fmla="*/ -22 h 328214"/>
                  <a:gd name="connsiteX6" fmla="*/ 118913 w 373239"/>
                  <a:gd name="connsiteY6" fmla="*/ -22 h 328214"/>
                  <a:gd name="connsiteX7" fmla="*/ -14 w 373239"/>
                  <a:gd name="connsiteY7" fmla="*/ 96549 h 328214"/>
                  <a:gd name="connsiteX8" fmla="*/ 118913 w 373239"/>
                  <a:gd name="connsiteY8" fmla="*/ 194361 h 328214"/>
                  <a:gd name="connsiteX9" fmla="*/ 247156 w 373239"/>
                  <a:gd name="connsiteY9" fmla="*/ 194361 h 328214"/>
                  <a:gd name="connsiteX10" fmla="*/ 297149 w 373239"/>
                  <a:gd name="connsiteY10" fmla="*/ 232244 h 328214"/>
                  <a:gd name="connsiteX11" fmla="*/ 247156 w 373239"/>
                  <a:gd name="connsiteY11" fmla="*/ 266090 h 328214"/>
                  <a:gd name="connsiteX12" fmla="*/ 23274 w 373239"/>
                  <a:gd name="connsiteY12" fmla="*/ 266090 h 328214"/>
                  <a:gd name="connsiteX13" fmla="*/ 23274 w 373239"/>
                  <a:gd name="connsiteY13" fmla="*/ 328193 h 328214"/>
                  <a:gd name="connsiteX14" fmla="*/ 246225 w 373239"/>
                  <a:gd name="connsiteY14" fmla="*/ 328193 h 328214"/>
                  <a:gd name="connsiteX15" fmla="*/ 373225 w 373239"/>
                  <a:gd name="connsiteY15" fmla="*/ 230691 h 328214"/>
                  <a:gd name="connsiteX16" fmla="*/ 246225 w 373239"/>
                  <a:gd name="connsiteY16" fmla="*/ 134121 h 328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73239" h="328214">
                    <a:moveTo>
                      <a:pt x="246225" y="133190"/>
                    </a:moveTo>
                    <a:lnTo>
                      <a:pt x="127918" y="133190"/>
                    </a:lnTo>
                    <a:cubicBezTo>
                      <a:pt x="96867" y="133190"/>
                      <a:pt x="77615" y="118595"/>
                      <a:pt x="77615" y="95617"/>
                    </a:cubicBezTo>
                    <a:cubicBezTo>
                      <a:pt x="77615" y="72639"/>
                      <a:pt x="96867" y="62081"/>
                      <a:pt x="127918" y="62081"/>
                    </a:cubicBezTo>
                    <a:lnTo>
                      <a:pt x="342484" y="62081"/>
                    </a:lnTo>
                    <a:lnTo>
                      <a:pt x="342484" y="-22"/>
                    </a:lnTo>
                    <a:lnTo>
                      <a:pt x="118913" y="-22"/>
                    </a:lnTo>
                    <a:cubicBezTo>
                      <a:pt x="45942" y="-22"/>
                      <a:pt x="-14" y="36619"/>
                      <a:pt x="-14" y="96549"/>
                    </a:cubicBezTo>
                    <a:cubicBezTo>
                      <a:pt x="-14" y="156478"/>
                      <a:pt x="45942" y="194361"/>
                      <a:pt x="118913" y="194361"/>
                    </a:cubicBezTo>
                    <a:lnTo>
                      <a:pt x="247156" y="194361"/>
                    </a:lnTo>
                    <a:cubicBezTo>
                      <a:pt x="278208" y="194361"/>
                      <a:pt x="297149" y="208955"/>
                      <a:pt x="297149" y="232244"/>
                    </a:cubicBezTo>
                    <a:cubicBezTo>
                      <a:pt x="297149" y="255533"/>
                      <a:pt x="277897" y="266090"/>
                      <a:pt x="247156" y="266090"/>
                    </a:cubicBezTo>
                    <a:lnTo>
                      <a:pt x="23274" y="266090"/>
                    </a:lnTo>
                    <a:lnTo>
                      <a:pt x="23274" y="328193"/>
                    </a:lnTo>
                    <a:lnTo>
                      <a:pt x="246225" y="328193"/>
                    </a:lnTo>
                    <a:cubicBezTo>
                      <a:pt x="324164" y="328193"/>
                      <a:pt x="373225" y="290310"/>
                      <a:pt x="373225" y="230691"/>
                    </a:cubicBezTo>
                    <a:cubicBezTo>
                      <a:pt x="373225" y="171072"/>
                      <a:pt x="324164" y="134121"/>
                      <a:pt x="246225" y="134121"/>
                    </a:cubicBezTo>
                    <a:close/>
                  </a:path>
                </a:pathLst>
              </a:custGeom>
              <a:grpFill/>
              <a:ln w="310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FDCFBCEE-F464-00F1-FB4E-4B3978DAE53C}"/>
                  </a:ext>
                </a:extLst>
              </p:cNvPr>
              <p:cNvSpPr/>
              <p:nvPr/>
            </p:nvSpPr>
            <p:spPr>
              <a:xfrm>
                <a:off x="3372035" y="-3358584"/>
                <a:ext cx="1226998" cy="1712841"/>
              </a:xfrm>
              <a:custGeom>
                <a:avLst/>
                <a:gdLst>
                  <a:gd name="connsiteX0" fmla="*/ 149105 w 298787"/>
                  <a:gd name="connsiteY0" fmla="*/ 352724 h 417095"/>
                  <a:gd name="connsiteX1" fmla="*/ 71336 w 298787"/>
                  <a:gd name="connsiteY1" fmla="*/ 275235 h 417095"/>
                  <a:gd name="connsiteX2" fmla="*/ 71476 w 298787"/>
                  <a:gd name="connsiteY2" fmla="*/ 270437 h 417095"/>
                  <a:gd name="connsiteX3" fmla="*/ 71476 w 298787"/>
                  <a:gd name="connsiteY3" fmla="*/ 142815 h 417095"/>
                  <a:gd name="connsiteX4" fmla="*/ 298773 w 298787"/>
                  <a:gd name="connsiteY4" fmla="*/ 142815 h 417095"/>
                  <a:gd name="connsiteX5" fmla="*/ 298773 w 298787"/>
                  <a:gd name="connsiteY5" fmla="*/ 80712 h 417095"/>
                  <a:gd name="connsiteX6" fmla="*/ 71476 w 298787"/>
                  <a:gd name="connsiteY6" fmla="*/ 80712 h 417095"/>
                  <a:gd name="connsiteX7" fmla="*/ 71476 w 298787"/>
                  <a:gd name="connsiteY7" fmla="*/ -22 h 417095"/>
                  <a:gd name="connsiteX8" fmla="*/ 58 w 298787"/>
                  <a:gd name="connsiteY8" fmla="*/ -22 h 417095"/>
                  <a:gd name="connsiteX9" fmla="*/ 58 w 298787"/>
                  <a:gd name="connsiteY9" fmla="*/ 273853 h 417095"/>
                  <a:gd name="connsiteX10" fmla="*/ 134368 w 298787"/>
                  <a:gd name="connsiteY10" fmla="*/ 417004 h 417095"/>
                  <a:gd name="connsiteX11" fmla="*/ 149105 w 298787"/>
                  <a:gd name="connsiteY11" fmla="*/ 416690 h 417095"/>
                  <a:gd name="connsiteX12" fmla="*/ 297550 w 298787"/>
                  <a:gd name="connsiteY12" fmla="*/ 286919 h 417095"/>
                  <a:gd name="connsiteX13" fmla="*/ 297842 w 298787"/>
                  <a:gd name="connsiteY13" fmla="*/ 275095 h 417095"/>
                  <a:gd name="connsiteX14" fmla="*/ 226734 w 298787"/>
                  <a:gd name="connsiteY14" fmla="*/ 275095 h 417095"/>
                  <a:gd name="connsiteX15" fmla="*/ 150353 w 298787"/>
                  <a:gd name="connsiteY15" fmla="*/ 352724 h 417095"/>
                  <a:gd name="connsiteX16" fmla="*/ 149105 w 298787"/>
                  <a:gd name="connsiteY16" fmla="*/ 352724 h 417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98787" h="417095">
                    <a:moveTo>
                      <a:pt x="149105" y="352724"/>
                    </a:moveTo>
                    <a:cubicBezTo>
                      <a:pt x="106232" y="352801"/>
                      <a:pt x="71414" y="318108"/>
                      <a:pt x="71336" y="275235"/>
                    </a:cubicBezTo>
                    <a:cubicBezTo>
                      <a:pt x="71333" y="273636"/>
                      <a:pt x="71380" y="272033"/>
                      <a:pt x="71476" y="270437"/>
                    </a:cubicBezTo>
                    <a:lnTo>
                      <a:pt x="71476" y="142815"/>
                    </a:lnTo>
                    <a:lnTo>
                      <a:pt x="298773" y="142815"/>
                    </a:lnTo>
                    <a:lnTo>
                      <a:pt x="298773" y="80712"/>
                    </a:lnTo>
                    <a:lnTo>
                      <a:pt x="71476" y="80712"/>
                    </a:lnTo>
                    <a:lnTo>
                      <a:pt x="71476" y="-22"/>
                    </a:lnTo>
                    <a:lnTo>
                      <a:pt x="58" y="-22"/>
                    </a:lnTo>
                    <a:lnTo>
                      <a:pt x="58" y="273853"/>
                    </a:lnTo>
                    <a:cubicBezTo>
                      <a:pt x="-2383" y="350473"/>
                      <a:pt x="57748" y="414563"/>
                      <a:pt x="134368" y="417004"/>
                    </a:cubicBezTo>
                    <a:cubicBezTo>
                      <a:pt x="139280" y="417159"/>
                      <a:pt x="144202" y="417056"/>
                      <a:pt x="149105" y="416690"/>
                    </a:cubicBezTo>
                    <a:cubicBezTo>
                      <a:pt x="225933" y="421848"/>
                      <a:pt x="292395" y="363747"/>
                      <a:pt x="297550" y="286919"/>
                    </a:cubicBezTo>
                    <a:cubicBezTo>
                      <a:pt x="297814" y="282985"/>
                      <a:pt x="297913" y="279039"/>
                      <a:pt x="297842" y="275095"/>
                    </a:cubicBezTo>
                    <a:lnTo>
                      <a:pt x="226734" y="275095"/>
                    </a:lnTo>
                    <a:cubicBezTo>
                      <a:pt x="227079" y="317623"/>
                      <a:pt x="192881" y="352379"/>
                      <a:pt x="150353" y="352724"/>
                    </a:cubicBezTo>
                    <a:cubicBezTo>
                      <a:pt x="149937" y="352727"/>
                      <a:pt x="149521" y="352727"/>
                      <a:pt x="149105" y="352724"/>
                    </a:cubicBezTo>
                    <a:close/>
                  </a:path>
                </a:pathLst>
              </a:custGeom>
              <a:grpFill/>
              <a:ln w="310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1360B4F5-727B-61EC-CE47-BB24140E3C21}"/>
                  </a:ext>
                </a:extLst>
              </p:cNvPr>
              <p:cNvSpPr/>
              <p:nvPr/>
            </p:nvSpPr>
            <p:spPr>
              <a:xfrm>
                <a:off x="4785070" y="-3058946"/>
                <a:ext cx="1465341" cy="1381020"/>
              </a:xfrm>
              <a:custGeom>
                <a:avLst/>
                <a:gdLst>
                  <a:gd name="connsiteX0" fmla="*/ 77338 w 356826"/>
                  <a:gd name="connsiteY0" fmla="*/ 202130 h 336293"/>
                  <a:gd name="connsiteX1" fmla="*/ 356802 w 356826"/>
                  <a:gd name="connsiteY1" fmla="*/ 202130 h 336293"/>
                  <a:gd name="connsiteX2" fmla="*/ 356802 w 356826"/>
                  <a:gd name="connsiteY2" fmla="*/ 199025 h 336293"/>
                  <a:gd name="connsiteX3" fmla="*/ 356802 w 356826"/>
                  <a:gd name="connsiteY3" fmla="*/ 199025 h 336293"/>
                  <a:gd name="connsiteX4" fmla="*/ 356802 w 356826"/>
                  <a:gd name="connsiteY4" fmla="*/ 171699 h 336293"/>
                  <a:gd name="connsiteX5" fmla="*/ 354628 w 356826"/>
                  <a:gd name="connsiteY5" fmla="*/ 140648 h 336293"/>
                  <a:gd name="connsiteX6" fmla="*/ 354628 w 356826"/>
                  <a:gd name="connsiteY6" fmla="*/ 140648 h 336293"/>
                  <a:gd name="connsiteX7" fmla="*/ 354628 w 356826"/>
                  <a:gd name="connsiteY7" fmla="*/ 140648 h 336293"/>
                  <a:gd name="connsiteX8" fmla="*/ 179187 w 356826"/>
                  <a:gd name="connsiteY8" fmla="*/ 295 h 336293"/>
                  <a:gd name="connsiteX9" fmla="*/ 262 w 356826"/>
                  <a:gd name="connsiteY9" fmla="*/ 159900 h 336293"/>
                  <a:gd name="connsiteX10" fmla="*/ 20 w 356826"/>
                  <a:gd name="connsiteY10" fmla="*/ 172941 h 336293"/>
                  <a:gd name="connsiteX11" fmla="*/ 179187 w 356826"/>
                  <a:gd name="connsiteY11" fmla="*/ 336272 h 336293"/>
                  <a:gd name="connsiteX12" fmla="*/ 313019 w 356826"/>
                  <a:gd name="connsiteY12" fmla="*/ 336272 h 336293"/>
                  <a:gd name="connsiteX13" fmla="*/ 313019 w 356826"/>
                  <a:gd name="connsiteY13" fmla="*/ 274169 h 336293"/>
                  <a:gd name="connsiteX14" fmla="*/ 179498 w 356826"/>
                  <a:gd name="connsiteY14" fmla="*/ 274169 h 336293"/>
                  <a:gd name="connsiteX15" fmla="*/ 77338 w 356826"/>
                  <a:gd name="connsiteY15" fmla="*/ 202751 h 336293"/>
                  <a:gd name="connsiteX16" fmla="*/ 179187 w 356826"/>
                  <a:gd name="connsiteY16" fmla="*/ 62398 h 336293"/>
                  <a:gd name="connsiteX17" fmla="*/ 280726 w 356826"/>
                  <a:gd name="connsiteY17" fmla="*/ 138785 h 336293"/>
                  <a:gd name="connsiteX18" fmla="*/ 280726 w 356826"/>
                  <a:gd name="connsiteY18" fmla="*/ 141579 h 336293"/>
                  <a:gd name="connsiteX19" fmla="*/ 76096 w 356826"/>
                  <a:gd name="connsiteY19" fmla="*/ 141579 h 336293"/>
                  <a:gd name="connsiteX20" fmla="*/ 76096 w 356826"/>
                  <a:gd name="connsiteY20" fmla="*/ 138785 h 336293"/>
                  <a:gd name="connsiteX21" fmla="*/ 179187 w 356826"/>
                  <a:gd name="connsiteY21" fmla="*/ 62398 h 336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56826" h="336293">
                    <a:moveTo>
                      <a:pt x="77338" y="202130"/>
                    </a:moveTo>
                    <a:lnTo>
                      <a:pt x="356802" y="202130"/>
                    </a:lnTo>
                    <a:lnTo>
                      <a:pt x="356802" y="199025"/>
                    </a:lnTo>
                    <a:lnTo>
                      <a:pt x="356802" y="199025"/>
                    </a:lnTo>
                    <a:lnTo>
                      <a:pt x="356802" y="171699"/>
                    </a:lnTo>
                    <a:cubicBezTo>
                      <a:pt x="356911" y="161306"/>
                      <a:pt x="356184" y="150923"/>
                      <a:pt x="354628" y="140648"/>
                    </a:cubicBezTo>
                    <a:lnTo>
                      <a:pt x="354628" y="140648"/>
                    </a:lnTo>
                    <a:lnTo>
                      <a:pt x="354628" y="140648"/>
                    </a:lnTo>
                    <a:cubicBezTo>
                      <a:pt x="340904" y="55731"/>
                      <a:pt x="265045" y="-4956"/>
                      <a:pt x="179187" y="295"/>
                    </a:cubicBezTo>
                    <a:cubicBezTo>
                      <a:pt x="85703" y="-5040"/>
                      <a:pt x="5596" y="66419"/>
                      <a:pt x="262" y="159900"/>
                    </a:cubicBezTo>
                    <a:cubicBezTo>
                      <a:pt x="13" y="164244"/>
                      <a:pt x="-67" y="168594"/>
                      <a:pt x="20" y="172941"/>
                    </a:cubicBezTo>
                    <a:cubicBezTo>
                      <a:pt x="20" y="268580"/>
                      <a:pt x="74854" y="336272"/>
                      <a:pt x="179187" y="336272"/>
                    </a:cubicBezTo>
                    <a:lnTo>
                      <a:pt x="313019" y="336272"/>
                    </a:lnTo>
                    <a:lnTo>
                      <a:pt x="313019" y="274169"/>
                    </a:lnTo>
                    <a:lnTo>
                      <a:pt x="179498" y="274169"/>
                    </a:lnTo>
                    <a:cubicBezTo>
                      <a:pt x="133088" y="276638"/>
                      <a:pt x="90957" y="247185"/>
                      <a:pt x="77338" y="202751"/>
                    </a:cubicBezTo>
                    <a:close/>
                    <a:moveTo>
                      <a:pt x="179187" y="62398"/>
                    </a:moveTo>
                    <a:cubicBezTo>
                      <a:pt x="226752" y="60920"/>
                      <a:pt x="268960" y="92673"/>
                      <a:pt x="280726" y="138785"/>
                    </a:cubicBezTo>
                    <a:cubicBezTo>
                      <a:pt x="280872" y="139710"/>
                      <a:pt x="280872" y="140654"/>
                      <a:pt x="280726" y="141579"/>
                    </a:cubicBezTo>
                    <a:lnTo>
                      <a:pt x="76096" y="141579"/>
                    </a:lnTo>
                    <a:cubicBezTo>
                      <a:pt x="76096" y="141579"/>
                      <a:pt x="76096" y="139716"/>
                      <a:pt x="76096" y="138785"/>
                    </a:cubicBezTo>
                    <a:cubicBezTo>
                      <a:pt x="87979" y="92086"/>
                      <a:pt x="131051" y="60171"/>
                      <a:pt x="179187" y="62398"/>
                    </a:cubicBezTo>
                    <a:close/>
                  </a:path>
                </a:pathLst>
              </a:custGeom>
              <a:grpFill/>
              <a:ln w="310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29EE9141-96DD-9EB6-7A1C-BDC2A7535BCE}"/>
                  </a:ext>
                </a:extLst>
              </p:cNvPr>
              <p:cNvSpPr/>
              <p:nvPr/>
            </p:nvSpPr>
            <p:spPr>
              <a:xfrm>
                <a:off x="-393221" y="-3361134"/>
                <a:ext cx="307313" cy="113486"/>
              </a:xfrm>
              <a:custGeom>
                <a:avLst/>
                <a:gdLst>
                  <a:gd name="connsiteX0" fmla="*/ 0 w 74834"/>
                  <a:gd name="connsiteY0" fmla="*/ 0 h 27635"/>
                  <a:gd name="connsiteX1" fmla="*/ 74834 w 74834"/>
                  <a:gd name="connsiteY1" fmla="*/ 0 h 27635"/>
                  <a:gd name="connsiteX2" fmla="*/ 74834 w 74834"/>
                  <a:gd name="connsiteY2" fmla="*/ 27636 h 27635"/>
                  <a:gd name="connsiteX3" fmla="*/ 0 w 74834"/>
                  <a:gd name="connsiteY3" fmla="*/ 27636 h 27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4834" h="27635">
                    <a:moveTo>
                      <a:pt x="0" y="0"/>
                    </a:moveTo>
                    <a:lnTo>
                      <a:pt x="74834" y="0"/>
                    </a:lnTo>
                    <a:lnTo>
                      <a:pt x="74834" y="27636"/>
                    </a:lnTo>
                    <a:lnTo>
                      <a:pt x="0" y="27636"/>
                    </a:lnTo>
                    <a:close/>
                  </a:path>
                </a:pathLst>
              </a:custGeom>
              <a:grpFill/>
              <a:ln w="310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0DD9402D-2C22-9C3C-97DA-FD854C47BBC2}"/>
                  </a:ext>
                </a:extLst>
              </p:cNvPr>
              <p:cNvSpPr/>
              <p:nvPr/>
            </p:nvSpPr>
            <p:spPr>
              <a:xfrm>
                <a:off x="1808983" y="-3063385"/>
                <a:ext cx="1425630" cy="1419622"/>
              </a:xfrm>
              <a:custGeom>
                <a:avLst/>
                <a:gdLst>
                  <a:gd name="connsiteX0" fmla="*/ 174185 w 347156"/>
                  <a:gd name="connsiteY0" fmla="*/ 283013 h 345693"/>
                  <a:gd name="connsiteX1" fmla="*/ 67548 w 347156"/>
                  <a:gd name="connsiteY1" fmla="*/ 180403 h 345693"/>
                  <a:gd name="connsiteX2" fmla="*/ 67678 w 347156"/>
                  <a:gd name="connsiteY2" fmla="*/ 172780 h 345693"/>
                  <a:gd name="connsiteX3" fmla="*/ 167540 w 347156"/>
                  <a:gd name="connsiteY3" fmla="*/ 63565 h 345693"/>
                  <a:gd name="connsiteX4" fmla="*/ 174185 w 347156"/>
                  <a:gd name="connsiteY4" fmla="*/ 63478 h 345693"/>
                  <a:gd name="connsiteX5" fmla="*/ 265787 w 347156"/>
                  <a:gd name="connsiteY5" fmla="*/ 110677 h 345693"/>
                  <a:gd name="connsiteX6" fmla="*/ 327890 w 347156"/>
                  <a:gd name="connsiteY6" fmla="*/ 84593 h 345693"/>
                  <a:gd name="connsiteX7" fmla="*/ 172632 w 347156"/>
                  <a:gd name="connsiteY7" fmla="*/ 133 h 345693"/>
                  <a:gd name="connsiteX8" fmla="*/ -14 w 347156"/>
                  <a:gd name="connsiteY8" fmla="*/ 172780 h 345693"/>
                  <a:gd name="connsiteX9" fmla="*/ 172632 w 347156"/>
                  <a:gd name="connsiteY9" fmla="*/ 345426 h 345693"/>
                  <a:gd name="connsiteX10" fmla="*/ 347142 w 347156"/>
                  <a:gd name="connsiteY10" fmla="*/ 203210 h 345693"/>
                  <a:gd name="connsiteX11" fmla="*/ 275724 w 347156"/>
                  <a:gd name="connsiteY11" fmla="*/ 203210 h 345693"/>
                  <a:gd name="connsiteX12" fmla="*/ 172632 w 347156"/>
                  <a:gd name="connsiteY12" fmla="*/ 283013 h 345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47156" h="345693">
                    <a:moveTo>
                      <a:pt x="174185" y="283013"/>
                    </a:moveTo>
                    <a:cubicBezTo>
                      <a:pt x="116401" y="284124"/>
                      <a:pt x="68659" y="238183"/>
                      <a:pt x="67548" y="180403"/>
                    </a:cubicBezTo>
                    <a:cubicBezTo>
                      <a:pt x="67498" y="177860"/>
                      <a:pt x="67542" y="175316"/>
                      <a:pt x="67678" y="172780"/>
                    </a:cubicBezTo>
                    <a:cubicBezTo>
                      <a:pt x="65095" y="115045"/>
                      <a:pt x="109806" y="66145"/>
                      <a:pt x="167540" y="63565"/>
                    </a:cubicBezTo>
                    <a:cubicBezTo>
                      <a:pt x="169754" y="63466"/>
                      <a:pt x="171971" y="63438"/>
                      <a:pt x="174185" y="63478"/>
                    </a:cubicBezTo>
                    <a:cubicBezTo>
                      <a:pt x="210984" y="61596"/>
                      <a:pt x="245961" y="79619"/>
                      <a:pt x="265787" y="110677"/>
                    </a:cubicBezTo>
                    <a:lnTo>
                      <a:pt x="327890" y="84593"/>
                    </a:lnTo>
                    <a:cubicBezTo>
                      <a:pt x="295711" y="29921"/>
                      <a:pt x="236012" y="-2553"/>
                      <a:pt x="172632" y="133"/>
                    </a:cubicBezTo>
                    <a:cubicBezTo>
                      <a:pt x="77282" y="133"/>
                      <a:pt x="-14" y="77430"/>
                      <a:pt x="-14" y="172780"/>
                    </a:cubicBezTo>
                    <a:cubicBezTo>
                      <a:pt x="-14" y="268129"/>
                      <a:pt x="77282" y="345426"/>
                      <a:pt x="172632" y="345426"/>
                    </a:cubicBezTo>
                    <a:cubicBezTo>
                      <a:pt x="258757" y="350068"/>
                      <a:pt x="334305" y="288499"/>
                      <a:pt x="347142" y="203210"/>
                    </a:cubicBezTo>
                    <a:lnTo>
                      <a:pt x="275724" y="203210"/>
                    </a:lnTo>
                    <a:cubicBezTo>
                      <a:pt x="265116" y="251200"/>
                      <a:pt x="221750" y="284770"/>
                      <a:pt x="172632" y="283013"/>
                    </a:cubicBezTo>
                    <a:close/>
                  </a:path>
                </a:pathLst>
              </a:custGeom>
              <a:grpFill/>
              <a:ln w="310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EF55FBA4-1A6C-B7DB-E11A-6904345F5FA6}"/>
                </a:ext>
              </a:extLst>
            </p:cNvPr>
            <p:cNvGrpSpPr/>
            <p:nvPr/>
          </p:nvGrpSpPr>
          <p:grpSpPr>
            <a:xfrm>
              <a:off x="45917" y="2750820"/>
              <a:ext cx="4507034" cy="1165063"/>
              <a:chOff x="-393221" y="-3361134"/>
              <a:chExt cx="6643632" cy="1717371"/>
            </a:xfrm>
            <a:solidFill>
              <a:schemeClr val="bg1">
                <a:alpha val="2000"/>
              </a:schemeClr>
            </a:solidFill>
          </p:grpSpPr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93AE7946-1B13-5538-EE00-CAD1BB8E2FD4}"/>
                  </a:ext>
                </a:extLst>
              </p:cNvPr>
              <p:cNvSpPr/>
              <p:nvPr/>
            </p:nvSpPr>
            <p:spPr>
              <a:xfrm>
                <a:off x="-393221" y="-3061471"/>
                <a:ext cx="307313" cy="1378449"/>
              </a:xfrm>
              <a:custGeom>
                <a:avLst/>
                <a:gdLst>
                  <a:gd name="connsiteX0" fmla="*/ 0 w 74834"/>
                  <a:gd name="connsiteY0" fmla="*/ 0 h 335667"/>
                  <a:gd name="connsiteX1" fmla="*/ 74834 w 74834"/>
                  <a:gd name="connsiteY1" fmla="*/ 0 h 335667"/>
                  <a:gd name="connsiteX2" fmla="*/ 74834 w 74834"/>
                  <a:gd name="connsiteY2" fmla="*/ 335667 h 335667"/>
                  <a:gd name="connsiteX3" fmla="*/ 0 w 74834"/>
                  <a:gd name="connsiteY3" fmla="*/ 335667 h 335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4834" h="335667">
                    <a:moveTo>
                      <a:pt x="0" y="0"/>
                    </a:moveTo>
                    <a:lnTo>
                      <a:pt x="74834" y="0"/>
                    </a:lnTo>
                    <a:lnTo>
                      <a:pt x="74834" y="335667"/>
                    </a:lnTo>
                    <a:lnTo>
                      <a:pt x="0" y="335667"/>
                    </a:lnTo>
                    <a:close/>
                  </a:path>
                </a:pathLst>
              </a:custGeom>
              <a:grpFill/>
              <a:ln w="310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9227C339-8F8D-8CF7-B3CF-34264BD706C0}"/>
                  </a:ext>
                </a:extLst>
              </p:cNvPr>
              <p:cNvSpPr/>
              <p:nvPr/>
            </p:nvSpPr>
            <p:spPr>
              <a:xfrm>
                <a:off x="116843" y="-3027042"/>
                <a:ext cx="1532742" cy="1347843"/>
              </a:xfrm>
              <a:custGeom>
                <a:avLst/>
                <a:gdLst>
                  <a:gd name="connsiteX0" fmla="*/ 246225 w 373239"/>
                  <a:gd name="connsiteY0" fmla="*/ 133190 h 328214"/>
                  <a:gd name="connsiteX1" fmla="*/ 127918 w 373239"/>
                  <a:gd name="connsiteY1" fmla="*/ 133190 h 328214"/>
                  <a:gd name="connsiteX2" fmla="*/ 77615 w 373239"/>
                  <a:gd name="connsiteY2" fmla="*/ 95617 h 328214"/>
                  <a:gd name="connsiteX3" fmla="*/ 127918 w 373239"/>
                  <a:gd name="connsiteY3" fmla="*/ 62081 h 328214"/>
                  <a:gd name="connsiteX4" fmla="*/ 342484 w 373239"/>
                  <a:gd name="connsiteY4" fmla="*/ 62081 h 328214"/>
                  <a:gd name="connsiteX5" fmla="*/ 342484 w 373239"/>
                  <a:gd name="connsiteY5" fmla="*/ -22 h 328214"/>
                  <a:gd name="connsiteX6" fmla="*/ 118913 w 373239"/>
                  <a:gd name="connsiteY6" fmla="*/ -22 h 328214"/>
                  <a:gd name="connsiteX7" fmla="*/ -14 w 373239"/>
                  <a:gd name="connsiteY7" fmla="*/ 96549 h 328214"/>
                  <a:gd name="connsiteX8" fmla="*/ 118913 w 373239"/>
                  <a:gd name="connsiteY8" fmla="*/ 194361 h 328214"/>
                  <a:gd name="connsiteX9" fmla="*/ 247156 w 373239"/>
                  <a:gd name="connsiteY9" fmla="*/ 194361 h 328214"/>
                  <a:gd name="connsiteX10" fmla="*/ 297149 w 373239"/>
                  <a:gd name="connsiteY10" fmla="*/ 232244 h 328214"/>
                  <a:gd name="connsiteX11" fmla="*/ 247156 w 373239"/>
                  <a:gd name="connsiteY11" fmla="*/ 266090 h 328214"/>
                  <a:gd name="connsiteX12" fmla="*/ 23274 w 373239"/>
                  <a:gd name="connsiteY12" fmla="*/ 266090 h 328214"/>
                  <a:gd name="connsiteX13" fmla="*/ 23274 w 373239"/>
                  <a:gd name="connsiteY13" fmla="*/ 328193 h 328214"/>
                  <a:gd name="connsiteX14" fmla="*/ 246225 w 373239"/>
                  <a:gd name="connsiteY14" fmla="*/ 328193 h 328214"/>
                  <a:gd name="connsiteX15" fmla="*/ 373225 w 373239"/>
                  <a:gd name="connsiteY15" fmla="*/ 230691 h 328214"/>
                  <a:gd name="connsiteX16" fmla="*/ 246225 w 373239"/>
                  <a:gd name="connsiteY16" fmla="*/ 134121 h 328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73239" h="328214">
                    <a:moveTo>
                      <a:pt x="246225" y="133190"/>
                    </a:moveTo>
                    <a:lnTo>
                      <a:pt x="127918" y="133190"/>
                    </a:lnTo>
                    <a:cubicBezTo>
                      <a:pt x="96867" y="133190"/>
                      <a:pt x="77615" y="118595"/>
                      <a:pt x="77615" y="95617"/>
                    </a:cubicBezTo>
                    <a:cubicBezTo>
                      <a:pt x="77615" y="72639"/>
                      <a:pt x="96867" y="62081"/>
                      <a:pt x="127918" y="62081"/>
                    </a:cubicBezTo>
                    <a:lnTo>
                      <a:pt x="342484" y="62081"/>
                    </a:lnTo>
                    <a:lnTo>
                      <a:pt x="342484" y="-22"/>
                    </a:lnTo>
                    <a:lnTo>
                      <a:pt x="118913" y="-22"/>
                    </a:lnTo>
                    <a:cubicBezTo>
                      <a:pt x="45942" y="-22"/>
                      <a:pt x="-14" y="36619"/>
                      <a:pt x="-14" y="96549"/>
                    </a:cubicBezTo>
                    <a:cubicBezTo>
                      <a:pt x="-14" y="156478"/>
                      <a:pt x="45942" y="194361"/>
                      <a:pt x="118913" y="194361"/>
                    </a:cubicBezTo>
                    <a:lnTo>
                      <a:pt x="247156" y="194361"/>
                    </a:lnTo>
                    <a:cubicBezTo>
                      <a:pt x="278208" y="194361"/>
                      <a:pt x="297149" y="208955"/>
                      <a:pt x="297149" y="232244"/>
                    </a:cubicBezTo>
                    <a:cubicBezTo>
                      <a:pt x="297149" y="255533"/>
                      <a:pt x="277897" y="266090"/>
                      <a:pt x="247156" y="266090"/>
                    </a:cubicBezTo>
                    <a:lnTo>
                      <a:pt x="23274" y="266090"/>
                    </a:lnTo>
                    <a:lnTo>
                      <a:pt x="23274" y="328193"/>
                    </a:lnTo>
                    <a:lnTo>
                      <a:pt x="246225" y="328193"/>
                    </a:lnTo>
                    <a:cubicBezTo>
                      <a:pt x="324164" y="328193"/>
                      <a:pt x="373225" y="290310"/>
                      <a:pt x="373225" y="230691"/>
                    </a:cubicBezTo>
                    <a:cubicBezTo>
                      <a:pt x="373225" y="171072"/>
                      <a:pt x="324164" y="134121"/>
                      <a:pt x="246225" y="134121"/>
                    </a:cubicBezTo>
                    <a:close/>
                  </a:path>
                </a:pathLst>
              </a:custGeom>
              <a:grpFill/>
              <a:ln w="310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4F51DB68-C5D4-DD13-9C11-C5DA4440AD1A}"/>
                  </a:ext>
                </a:extLst>
              </p:cNvPr>
              <p:cNvSpPr/>
              <p:nvPr/>
            </p:nvSpPr>
            <p:spPr>
              <a:xfrm>
                <a:off x="3372035" y="-3358584"/>
                <a:ext cx="1226998" cy="1712841"/>
              </a:xfrm>
              <a:custGeom>
                <a:avLst/>
                <a:gdLst>
                  <a:gd name="connsiteX0" fmla="*/ 149105 w 298787"/>
                  <a:gd name="connsiteY0" fmla="*/ 352724 h 417095"/>
                  <a:gd name="connsiteX1" fmla="*/ 71336 w 298787"/>
                  <a:gd name="connsiteY1" fmla="*/ 275235 h 417095"/>
                  <a:gd name="connsiteX2" fmla="*/ 71476 w 298787"/>
                  <a:gd name="connsiteY2" fmla="*/ 270437 h 417095"/>
                  <a:gd name="connsiteX3" fmla="*/ 71476 w 298787"/>
                  <a:gd name="connsiteY3" fmla="*/ 142815 h 417095"/>
                  <a:gd name="connsiteX4" fmla="*/ 298773 w 298787"/>
                  <a:gd name="connsiteY4" fmla="*/ 142815 h 417095"/>
                  <a:gd name="connsiteX5" fmla="*/ 298773 w 298787"/>
                  <a:gd name="connsiteY5" fmla="*/ 80712 h 417095"/>
                  <a:gd name="connsiteX6" fmla="*/ 71476 w 298787"/>
                  <a:gd name="connsiteY6" fmla="*/ 80712 h 417095"/>
                  <a:gd name="connsiteX7" fmla="*/ 71476 w 298787"/>
                  <a:gd name="connsiteY7" fmla="*/ -22 h 417095"/>
                  <a:gd name="connsiteX8" fmla="*/ 58 w 298787"/>
                  <a:gd name="connsiteY8" fmla="*/ -22 h 417095"/>
                  <a:gd name="connsiteX9" fmla="*/ 58 w 298787"/>
                  <a:gd name="connsiteY9" fmla="*/ 273853 h 417095"/>
                  <a:gd name="connsiteX10" fmla="*/ 134368 w 298787"/>
                  <a:gd name="connsiteY10" fmla="*/ 417004 h 417095"/>
                  <a:gd name="connsiteX11" fmla="*/ 149105 w 298787"/>
                  <a:gd name="connsiteY11" fmla="*/ 416690 h 417095"/>
                  <a:gd name="connsiteX12" fmla="*/ 297550 w 298787"/>
                  <a:gd name="connsiteY12" fmla="*/ 286919 h 417095"/>
                  <a:gd name="connsiteX13" fmla="*/ 297842 w 298787"/>
                  <a:gd name="connsiteY13" fmla="*/ 275095 h 417095"/>
                  <a:gd name="connsiteX14" fmla="*/ 226734 w 298787"/>
                  <a:gd name="connsiteY14" fmla="*/ 275095 h 417095"/>
                  <a:gd name="connsiteX15" fmla="*/ 150353 w 298787"/>
                  <a:gd name="connsiteY15" fmla="*/ 352724 h 417095"/>
                  <a:gd name="connsiteX16" fmla="*/ 149105 w 298787"/>
                  <a:gd name="connsiteY16" fmla="*/ 352724 h 417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98787" h="417095">
                    <a:moveTo>
                      <a:pt x="149105" y="352724"/>
                    </a:moveTo>
                    <a:cubicBezTo>
                      <a:pt x="106232" y="352801"/>
                      <a:pt x="71414" y="318108"/>
                      <a:pt x="71336" y="275235"/>
                    </a:cubicBezTo>
                    <a:cubicBezTo>
                      <a:pt x="71333" y="273636"/>
                      <a:pt x="71380" y="272033"/>
                      <a:pt x="71476" y="270437"/>
                    </a:cubicBezTo>
                    <a:lnTo>
                      <a:pt x="71476" y="142815"/>
                    </a:lnTo>
                    <a:lnTo>
                      <a:pt x="298773" y="142815"/>
                    </a:lnTo>
                    <a:lnTo>
                      <a:pt x="298773" y="80712"/>
                    </a:lnTo>
                    <a:lnTo>
                      <a:pt x="71476" y="80712"/>
                    </a:lnTo>
                    <a:lnTo>
                      <a:pt x="71476" y="-22"/>
                    </a:lnTo>
                    <a:lnTo>
                      <a:pt x="58" y="-22"/>
                    </a:lnTo>
                    <a:lnTo>
                      <a:pt x="58" y="273853"/>
                    </a:lnTo>
                    <a:cubicBezTo>
                      <a:pt x="-2383" y="350473"/>
                      <a:pt x="57748" y="414563"/>
                      <a:pt x="134368" y="417004"/>
                    </a:cubicBezTo>
                    <a:cubicBezTo>
                      <a:pt x="139280" y="417159"/>
                      <a:pt x="144202" y="417056"/>
                      <a:pt x="149105" y="416690"/>
                    </a:cubicBezTo>
                    <a:cubicBezTo>
                      <a:pt x="225933" y="421848"/>
                      <a:pt x="292395" y="363747"/>
                      <a:pt x="297550" y="286919"/>
                    </a:cubicBezTo>
                    <a:cubicBezTo>
                      <a:pt x="297814" y="282985"/>
                      <a:pt x="297913" y="279039"/>
                      <a:pt x="297842" y="275095"/>
                    </a:cubicBezTo>
                    <a:lnTo>
                      <a:pt x="226734" y="275095"/>
                    </a:lnTo>
                    <a:cubicBezTo>
                      <a:pt x="227079" y="317623"/>
                      <a:pt x="192881" y="352379"/>
                      <a:pt x="150353" y="352724"/>
                    </a:cubicBezTo>
                    <a:cubicBezTo>
                      <a:pt x="149937" y="352727"/>
                      <a:pt x="149521" y="352727"/>
                      <a:pt x="149105" y="352724"/>
                    </a:cubicBezTo>
                    <a:close/>
                  </a:path>
                </a:pathLst>
              </a:custGeom>
              <a:grpFill/>
              <a:ln w="310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C2C684B8-F09B-E3C1-1C7C-F420A80D3EF7}"/>
                  </a:ext>
                </a:extLst>
              </p:cNvPr>
              <p:cNvSpPr/>
              <p:nvPr/>
            </p:nvSpPr>
            <p:spPr>
              <a:xfrm>
                <a:off x="4785070" y="-3058946"/>
                <a:ext cx="1465341" cy="1381020"/>
              </a:xfrm>
              <a:custGeom>
                <a:avLst/>
                <a:gdLst>
                  <a:gd name="connsiteX0" fmla="*/ 77338 w 356826"/>
                  <a:gd name="connsiteY0" fmla="*/ 202130 h 336293"/>
                  <a:gd name="connsiteX1" fmla="*/ 356802 w 356826"/>
                  <a:gd name="connsiteY1" fmla="*/ 202130 h 336293"/>
                  <a:gd name="connsiteX2" fmla="*/ 356802 w 356826"/>
                  <a:gd name="connsiteY2" fmla="*/ 199025 h 336293"/>
                  <a:gd name="connsiteX3" fmla="*/ 356802 w 356826"/>
                  <a:gd name="connsiteY3" fmla="*/ 199025 h 336293"/>
                  <a:gd name="connsiteX4" fmla="*/ 356802 w 356826"/>
                  <a:gd name="connsiteY4" fmla="*/ 171699 h 336293"/>
                  <a:gd name="connsiteX5" fmla="*/ 354628 w 356826"/>
                  <a:gd name="connsiteY5" fmla="*/ 140648 h 336293"/>
                  <a:gd name="connsiteX6" fmla="*/ 354628 w 356826"/>
                  <a:gd name="connsiteY6" fmla="*/ 140648 h 336293"/>
                  <a:gd name="connsiteX7" fmla="*/ 354628 w 356826"/>
                  <a:gd name="connsiteY7" fmla="*/ 140648 h 336293"/>
                  <a:gd name="connsiteX8" fmla="*/ 179187 w 356826"/>
                  <a:gd name="connsiteY8" fmla="*/ 295 h 336293"/>
                  <a:gd name="connsiteX9" fmla="*/ 262 w 356826"/>
                  <a:gd name="connsiteY9" fmla="*/ 159900 h 336293"/>
                  <a:gd name="connsiteX10" fmla="*/ 20 w 356826"/>
                  <a:gd name="connsiteY10" fmla="*/ 172941 h 336293"/>
                  <a:gd name="connsiteX11" fmla="*/ 179187 w 356826"/>
                  <a:gd name="connsiteY11" fmla="*/ 336272 h 336293"/>
                  <a:gd name="connsiteX12" fmla="*/ 313019 w 356826"/>
                  <a:gd name="connsiteY12" fmla="*/ 336272 h 336293"/>
                  <a:gd name="connsiteX13" fmla="*/ 313019 w 356826"/>
                  <a:gd name="connsiteY13" fmla="*/ 274169 h 336293"/>
                  <a:gd name="connsiteX14" fmla="*/ 179498 w 356826"/>
                  <a:gd name="connsiteY14" fmla="*/ 274169 h 336293"/>
                  <a:gd name="connsiteX15" fmla="*/ 77338 w 356826"/>
                  <a:gd name="connsiteY15" fmla="*/ 202751 h 336293"/>
                  <a:gd name="connsiteX16" fmla="*/ 179187 w 356826"/>
                  <a:gd name="connsiteY16" fmla="*/ 62398 h 336293"/>
                  <a:gd name="connsiteX17" fmla="*/ 280726 w 356826"/>
                  <a:gd name="connsiteY17" fmla="*/ 138785 h 336293"/>
                  <a:gd name="connsiteX18" fmla="*/ 280726 w 356826"/>
                  <a:gd name="connsiteY18" fmla="*/ 141579 h 336293"/>
                  <a:gd name="connsiteX19" fmla="*/ 76096 w 356826"/>
                  <a:gd name="connsiteY19" fmla="*/ 141579 h 336293"/>
                  <a:gd name="connsiteX20" fmla="*/ 76096 w 356826"/>
                  <a:gd name="connsiteY20" fmla="*/ 138785 h 336293"/>
                  <a:gd name="connsiteX21" fmla="*/ 179187 w 356826"/>
                  <a:gd name="connsiteY21" fmla="*/ 62398 h 336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56826" h="336293">
                    <a:moveTo>
                      <a:pt x="77338" y="202130"/>
                    </a:moveTo>
                    <a:lnTo>
                      <a:pt x="356802" y="202130"/>
                    </a:lnTo>
                    <a:lnTo>
                      <a:pt x="356802" y="199025"/>
                    </a:lnTo>
                    <a:lnTo>
                      <a:pt x="356802" y="199025"/>
                    </a:lnTo>
                    <a:lnTo>
                      <a:pt x="356802" y="171699"/>
                    </a:lnTo>
                    <a:cubicBezTo>
                      <a:pt x="356911" y="161306"/>
                      <a:pt x="356184" y="150923"/>
                      <a:pt x="354628" y="140648"/>
                    </a:cubicBezTo>
                    <a:lnTo>
                      <a:pt x="354628" y="140648"/>
                    </a:lnTo>
                    <a:lnTo>
                      <a:pt x="354628" y="140648"/>
                    </a:lnTo>
                    <a:cubicBezTo>
                      <a:pt x="340904" y="55731"/>
                      <a:pt x="265045" y="-4956"/>
                      <a:pt x="179187" y="295"/>
                    </a:cubicBezTo>
                    <a:cubicBezTo>
                      <a:pt x="85703" y="-5040"/>
                      <a:pt x="5596" y="66419"/>
                      <a:pt x="262" y="159900"/>
                    </a:cubicBezTo>
                    <a:cubicBezTo>
                      <a:pt x="13" y="164244"/>
                      <a:pt x="-67" y="168594"/>
                      <a:pt x="20" y="172941"/>
                    </a:cubicBezTo>
                    <a:cubicBezTo>
                      <a:pt x="20" y="268580"/>
                      <a:pt x="74854" y="336272"/>
                      <a:pt x="179187" y="336272"/>
                    </a:cubicBezTo>
                    <a:lnTo>
                      <a:pt x="313019" y="336272"/>
                    </a:lnTo>
                    <a:lnTo>
                      <a:pt x="313019" y="274169"/>
                    </a:lnTo>
                    <a:lnTo>
                      <a:pt x="179498" y="274169"/>
                    </a:lnTo>
                    <a:cubicBezTo>
                      <a:pt x="133088" y="276638"/>
                      <a:pt x="90957" y="247185"/>
                      <a:pt x="77338" y="202751"/>
                    </a:cubicBezTo>
                    <a:close/>
                    <a:moveTo>
                      <a:pt x="179187" y="62398"/>
                    </a:moveTo>
                    <a:cubicBezTo>
                      <a:pt x="226752" y="60920"/>
                      <a:pt x="268960" y="92673"/>
                      <a:pt x="280726" y="138785"/>
                    </a:cubicBezTo>
                    <a:cubicBezTo>
                      <a:pt x="280872" y="139710"/>
                      <a:pt x="280872" y="140654"/>
                      <a:pt x="280726" y="141579"/>
                    </a:cubicBezTo>
                    <a:lnTo>
                      <a:pt x="76096" y="141579"/>
                    </a:lnTo>
                    <a:cubicBezTo>
                      <a:pt x="76096" y="141579"/>
                      <a:pt x="76096" y="139716"/>
                      <a:pt x="76096" y="138785"/>
                    </a:cubicBezTo>
                    <a:cubicBezTo>
                      <a:pt x="87979" y="92086"/>
                      <a:pt x="131051" y="60171"/>
                      <a:pt x="179187" y="62398"/>
                    </a:cubicBezTo>
                    <a:close/>
                  </a:path>
                </a:pathLst>
              </a:custGeom>
              <a:grpFill/>
              <a:ln w="310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2159E837-99F5-105D-8CB6-5E4FA914AFAA}"/>
                  </a:ext>
                </a:extLst>
              </p:cNvPr>
              <p:cNvSpPr/>
              <p:nvPr/>
            </p:nvSpPr>
            <p:spPr>
              <a:xfrm>
                <a:off x="-393221" y="-3361134"/>
                <a:ext cx="307313" cy="113486"/>
              </a:xfrm>
              <a:custGeom>
                <a:avLst/>
                <a:gdLst>
                  <a:gd name="connsiteX0" fmla="*/ 0 w 74834"/>
                  <a:gd name="connsiteY0" fmla="*/ 0 h 27635"/>
                  <a:gd name="connsiteX1" fmla="*/ 74834 w 74834"/>
                  <a:gd name="connsiteY1" fmla="*/ 0 h 27635"/>
                  <a:gd name="connsiteX2" fmla="*/ 74834 w 74834"/>
                  <a:gd name="connsiteY2" fmla="*/ 27636 h 27635"/>
                  <a:gd name="connsiteX3" fmla="*/ 0 w 74834"/>
                  <a:gd name="connsiteY3" fmla="*/ 27636 h 27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4834" h="27635">
                    <a:moveTo>
                      <a:pt x="0" y="0"/>
                    </a:moveTo>
                    <a:lnTo>
                      <a:pt x="74834" y="0"/>
                    </a:lnTo>
                    <a:lnTo>
                      <a:pt x="74834" y="27636"/>
                    </a:lnTo>
                    <a:lnTo>
                      <a:pt x="0" y="27636"/>
                    </a:lnTo>
                    <a:close/>
                  </a:path>
                </a:pathLst>
              </a:custGeom>
              <a:grpFill/>
              <a:ln w="310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85F9FEB9-495E-DDA4-D832-C09CFD65662C}"/>
                  </a:ext>
                </a:extLst>
              </p:cNvPr>
              <p:cNvSpPr/>
              <p:nvPr/>
            </p:nvSpPr>
            <p:spPr>
              <a:xfrm>
                <a:off x="1808983" y="-3063385"/>
                <a:ext cx="1425630" cy="1419622"/>
              </a:xfrm>
              <a:custGeom>
                <a:avLst/>
                <a:gdLst>
                  <a:gd name="connsiteX0" fmla="*/ 174185 w 347156"/>
                  <a:gd name="connsiteY0" fmla="*/ 283013 h 345693"/>
                  <a:gd name="connsiteX1" fmla="*/ 67548 w 347156"/>
                  <a:gd name="connsiteY1" fmla="*/ 180403 h 345693"/>
                  <a:gd name="connsiteX2" fmla="*/ 67678 w 347156"/>
                  <a:gd name="connsiteY2" fmla="*/ 172780 h 345693"/>
                  <a:gd name="connsiteX3" fmla="*/ 167540 w 347156"/>
                  <a:gd name="connsiteY3" fmla="*/ 63565 h 345693"/>
                  <a:gd name="connsiteX4" fmla="*/ 174185 w 347156"/>
                  <a:gd name="connsiteY4" fmla="*/ 63478 h 345693"/>
                  <a:gd name="connsiteX5" fmla="*/ 265787 w 347156"/>
                  <a:gd name="connsiteY5" fmla="*/ 110677 h 345693"/>
                  <a:gd name="connsiteX6" fmla="*/ 327890 w 347156"/>
                  <a:gd name="connsiteY6" fmla="*/ 84593 h 345693"/>
                  <a:gd name="connsiteX7" fmla="*/ 172632 w 347156"/>
                  <a:gd name="connsiteY7" fmla="*/ 133 h 345693"/>
                  <a:gd name="connsiteX8" fmla="*/ -14 w 347156"/>
                  <a:gd name="connsiteY8" fmla="*/ 172780 h 345693"/>
                  <a:gd name="connsiteX9" fmla="*/ 172632 w 347156"/>
                  <a:gd name="connsiteY9" fmla="*/ 345426 h 345693"/>
                  <a:gd name="connsiteX10" fmla="*/ 347142 w 347156"/>
                  <a:gd name="connsiteY10" fmla="*/ 203210 h 345693"/>
                  <a:gd name="connsiteX11" fmla="*/ 275724 w 347156"/>
                  <a:gd name="connsiteY11" fmla="*/ 203210 h 345693"/>
                  <a:gd name="connsiteX12" fmla="*/ 172632 w 347156"/>
                  <a:gd name="connsiteY12" fmla="*/ 283013 h 345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47156" h="345693">
                    <a:moveTo>
                      <a:pt x="174185" y="283013"/>
                    </a:moveTo>
                    <a:cubicBezTo>
                      <a:pt x="116401" y="284124"/>
                      <a:pt x="68659" y="238183"/>
                      <a:pt x="67548" y="180403"/>
                    </a:cubicBezTo>
                    <a:cubicBezTo>
                      <a:pt x="67498" y="177860"/>
                      <a:pt x="67542" y="175316"/>
                      <a:pt x="67678" y="172780"/>
                    </a:cubicBezTo>
                    <a:cubicBezTo>
                      <a:pt x="65095" y="115045"/>
                      <a:pt x="109806" y="66145"/>
                      <a:pt x="167540" y="63565"/>
                    </a:cubicBezTo>
                    <a:cubicBezTo>
                      <a:pt x="169754" y="63466"/>
                      <a:pt x="171971" y="63438"/>
                      <a:pt x="174185" y="63478"/>
                    </a:cubicBezTo>
                    <a:cubicBezTo>
                      <a:pt x="210984" y="61596"/>
                      <a:pt x="245961" y="79619"/>
                      <a:pt x="265787" y="110677"/>
                    </a:cubicBezTo>
                    <a:lnTo>
                      <a:pt x="327890" y="84593"/>
                    </a:lnTo>
                    <a:cubicBezTo>
                      <a:pt x="295711" y="29921"/>
                      <a:pt x="236012" y="-2553"/>
                      <a:pt x="172632" y="133"/>
                    </a:cubicBezTo>
                    <a:cubicBezTo>
                      <a:pt x="77282" y="133"/>
                      <a:pt x="-14" y="77430"/>
                      <a:pt x="-14" y="172780"/>
                    </a:cubicBezTo>
                    <a:cubicBezTo>
                      <a:pt x="-14" y="268129"/>
                      <a:pt x="77282" y="345426"/>
                      <a:pt x="172632" y="345426"/>
                    </a:cubicBezTo>
                    <a:cubicBezTo>
                      <a:pt x="258757" y="350068"/>
                      <a:pt x="334305" y="288499"/>
                      <a:pt x="347142" y="203210"/>
                    </a:cubicBezTo>
                    <a:lnTo>
                      <a:pt x="275724" y="203210"/>
                    </a:lnTo>
                    <a:cubicBezTo>
                      <a:pt x="265116" y="251200"/>
                      <a:pt x="221750" y="284770"/>
                      <a:pt x="172632" y="283013"/>
                    </a:cubicBezTo>
                    <a:close/>
                  </a:path>
                </a:pathLst>
              </a:custGeom>
              <a:grpFill/>
              <a:ln w="310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A05E967D-68BF-4768-8D63-32B3E9FB2A8B}"/>
              </a:ext>
            </a:extLst>
          </p:cNvPr>
          <p:cNvSpPr/>
          <p:nvPr/>
        </p:nvSpPr>
        <p:spPr>
          <a:xfrm rot="5400000">
            <a:off x="185106" y="2160088"/>
            <a:ext cx="253346" cy="623562"/>
          </a:xfrm>
          <a:custGeom>
            <a:avLst/>
            <a:gdLst>
              <a:gd name="connsiteX0" fmla="*/ 0 w 74834"/>
              <a:gd name="connsiteY0" fmla="*/ 0 h 335667"/>
              <a:gd name="connsiteX1" fmla="*/ 74834 w 74834"/>
              <a:gd name="connsiteY1" fmla="*/ 0 h 335667"/>
              <a:gd name="connsiteX2" fmla="*/ 74834 w 74834"/>
              <a:gd name="connsiteY2" fmla="*/ 335667 h 335667"/>
              <a:gd name="connsiteX3" fmla="*/ 0 w 74834"/>
              <a:gd name="connsiteY3" fmla="*/ 335667 h 335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834" h="335667">
                <a:moveTo>
                  <a:pt x="0" y="0"/>
                </a:moveTo>
                <a:lnTo>
                  <a:pt x="74834" y="0"/>
                </a:lnTo>
                <a:lnTo>
                  <a:pt x="74834" y="335667"/>
                </a:lnTo>
                <a:lnTo>
                  <a:pt x="0" y="335667"/>
                </a:lnTo>
                <a:close/>
              </a:path>
            </a:pathLst>
          </a:custGeom>
          <a:solidFill>
            <a:schemeClr val="bg1"/>
          </a:solidFill>
          <a:ln w="3104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244E048-18B0-07F2-ECD3-AE10E5B3BADF}"/>
              </a:ext>
            </a:extLst>
          </p:cNvPr>
          <p:cNvGrpSpPr/>
          <p:nvPr/>
        </p:nvGrpSpPr>
        <p:grpSpPr>
          <a:xfrm>
            <a:off x="1533069" y="606362"/>
            <a:ext cx="2460721" cy="389546"/>
            <a:chOff x="9261506" y="6215606"/>
            <a:chExt cx="2641712" cy="418198"/>
          </a:xfrm>
          <a:solidFill>
            <a:schemeClr val="bg1"/>
          </a:solidFill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360B360-8544-2F3C-3326-977BF71F0725}"/>
                </a:ext>
              </a:extLst>
            </p:cNvPr>
            <p:cNvSpPr/>
            <p:nvPr/>
          </p:nvSpPr>
          <p:spPr>
            <a:xfrm>
              <a:off x="11069947" y="6288577"/>
              <a:ext cx="14904" cy="80423"/>
            </a:xfrm>
            <a:custGeom>
              <a:avLst/>
              <a:gdLst>
                <a:gd name="connsiteX0" fmla="*/ 0 w 14904"/>
                <a:gd name="connsiteY0" fmla="*/ 0 h 80423"/>
                <a:gd name="connsiteX1" fmla="*/ 14905 w 14904"/>
                <a:gd name="connsiteY1" fmla="*/ 0 h 80423"/>
                <a:gd name="connsiteX2" fmla="*/ 14905 w 14904"/>
                <a:gd name="connsiteY2" fmla="*/ 80423 h 80423"/>
                <a:gd name="connsiteX3" fmla="*/ 0 w 14904"/>
                <a:gd name="connsiteY3" fmla="*/ 80423 h 80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04" h="80423">
                  <a:moveTo>
                    <a:pt x="0" y="0"/>
                  </a:moveTo>
                  <a:lnTo>
                    <a:pt x="14905" y="0"/>
                  </a:lnTo>
                  <a:lnTo>
                    <a:pt x="14905" y="80423"/>
                  </a:lnTo>
                  <a:lnTo>
                    <a:pt x="0" y="80423"/>
                  </a:lnTo>
                  <a:close/>
                </a:path>
              </a:pathLst>
            </a:custGeom>
            <a:grpFill/>
            <a:ln w="310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810468E-8FAD-8280-F632-48820ECAED8A}"/>
                </a:ext>
              </a:extLst>
            </p:cNvPr>
            <p:cNvSpPr/>
            <p:nvPr/>
          </p:nvSpPr>
          <p:spPr>
            <a:xfrm>
              <a:off x="11103793" y="6288577"/>
              <a:ext cx="62103" cy="80423"/>
            </a:xfrm>
            <a:custGeom>
              <a:avLst/>
              <a:gdLst>
                <a:gd name="connsiteX0" fmla="*/ 48751 w 62103"/>
                <a:gd name="connsiteY0" fmla="*/ 80423 h 80423"/>
                <a:gd name="connsiteX1" fmla="*/ 13663 w 62103"/>
                <a:gd name="connsiteY1" fmla="*/ 24220 h 80423"/>
                <a:gd name="connsiteX2" fmla="*/ 14594 w 62103"/>
                <a:gd name="connsiteY2" fmla="*/ 80423 h 80423"/>
                <a:gd name="connsiteX3" fmla="*/ 0 w 62103"/>
                <a:gd name="connsiteY3" fmla="*/ 80423 h 80423"/>
                <a:gd name="connsiteX4" fmla="*/ 0 w 62103"/>
                <a:gd name="connsiteY4" fmla="*/ 0 h 80423"/>
                <a:gd name="connsiteX5" fmla="*/ 13352 w 62103"/>
                <a:gd name="connsiteY5" fmla="*/ 0 h 80423"/>
                <a:gd name="connsiteX6" fmla="*/ 49061 w 62103"/>
                <a:gd name="connsiteY6" fmla="*/ 56824 h 80423"/>
                <a:gd name="connsiteX7" fmla="*/ 47198 w 62103"/>
                <a:gd name="connsiteY7" fmla="*/ 0 h 80423"/>
                <a:gd name="connsiteX8" fmla="*/ 62103 w 62103"/>
                <a:gd name="connsiteY8" fmla="*/ 0 h 80423"/>
                <a:gd name="connsiteX9" fmla="*/ 62103 w 62103"/>
                <a:gd name="connsiteY9" fmla="*/ 80423 h 80423"/>
                <a:gd name="connsiteX10" fmla="*/ 48751 w 62103"/>
                <a:gd name="connsiteY10" fmla="*/ 80423 h 80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103" h="80423">
                  <a:moveTo>
                    <a:pt x="48751" y="80423"/>
                  </a:moveTo>
                  <a:lnTo>
                    <a:pt x="13663" y="24220"/>
                  </a:lnTo>
                  <a:lnTo>
                    <a:pt x="14594" y="80423"/>
                  </a:lnTo>
                  <a:lnTo>
                    <a:pt x="0" y="80423"/>
                  </a:lnTo>
                  <a:lnTo>
                    <a:pt x="0" y="0"/>
                  </a:lnTo>
                  <a:lnTo>
                    <a:pt x="13352" y="0"/>
                  </a:lnTo>
                  <a:lnTo>
                    <a:pt x="49061" y="56824"/>
                  </a:lnTo>
                  <a:lnTo>
                    <a:pt x="47198" y="0"/>
                  </a:lnTo>
                  <a:lnTo>
                    <a:pt x="62103" y="0"/>
                  </a:lnTo>
                  <a:lnTo>
                    <a:pt x="62103" y="80423"/>
                  </a:lnTo>
                  <a:lnTo>
                    <a:pt x="48751" y="80423"/>
                  </a:lnTo>
                  <a:close/>
                </a:path>
              </a:pathLst>
            </a:custGeom>
            <a:grpFill/>
            <a:ln w="310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55666E4-02EC-BBD3-7C15-D3E28784B5FB}"/>
                </a:ext>
              </a:extLst>
            </p:cNvPr>
            <p:cNvSpPr/>
            <p:nvPr/>
          </p:nvSpPr>
          <p:spPr>
            <a:xfrm>
              <a:off x="11178007" y="6286233"/>
              <a:ext cx="69281" cy="84961"/>
            </a:xfrm>
            <a:custGeom>
              <a:avLst/>
              <a:gdLst>
                <a:gd name="connsiteX0" fmla="*/ 61468 w 69281"/>
                <a:gd name="connsiteY0" fmla="*/ 76536 h 84961"/>
                <a:gd name="connsiteX1" fmla="*/ 35074 w 69281"/>
                <a:gd name="connsiteY1" fmla="*/ 84920 h 84961"/>
                <a:gd name="connsiteX2" fmla="*/ 4022 w 69281"/>
                <a:gd name="connsiteY2" fmla="*/ 72809 h 84961"/>
                <a:gd name="connsiteX3" fmla="*/ -14 w 69281"/>
                <a:gd name="connsiteY3" fmla="*/ 67531 h 84961"/>
                <a:gd name="connsiteX4" fmla="*/ 12717 w 69281"/>
                <a:gd name="connsiteY4" fmla="*/ 58836 h 84961"/>
                <a:gd name="connsiteX5" fmla="*/ 43769 w 69281"/>
                <a:gd name="connsiteY5" fmla="*/ 70325 h 84961"/>
                <a:gd name="connsiteX6" fmla="*/ 53084 w 69281"/>
                <a:gd name="connsiteY6" fmla="*/ 60389 h 84961"/>
                <a:gd name="connsiteX7" fmla="*/ 53084 w 69281"/>
                <a:gd name="connsiteY7" fmla="*/ 55421 h 84961"/>
                <a:gd name="connsiteX8" fmla="*/ 38800 w 69281"/>
                <a:gd name="connsiteY8" fmla="*/ 49831 h 84961"/>
                <a:gd name="connsiteX9" fmla="*/ 29485 w 69281"/>
                <a:gd name="connsiteY9" fmla="*/ 47658 h 84961"/>
                <a:gd name="connsiteX10" fmla="*/ 17064 w 69281"/>
                <a:gd name="connsiteY10" fmla="*/ 43932 h 84961"/>
                <a:gd name="connsiteX11" fmla="*/ 5575 w 69281"/>
                <a:gd name="connsiteY11" fmla="*/ 25301 h 84961"/>
                <a:gd name="connsiteX12" fmla="*/ 8680 w 69281"/>
                <a:gd name="connsiteY12" fmla="*/ 13501 h 84961"/>
                <a:gd name="connsiteX13" fmla="*/ 37558 w 69281"/>
                <a:gd name="connsiteY13" fmla="*/ 149 h 84961"/>
                <a:gd name="connsiteX14" fmla="*/ 68610 w 69281"/>
                <a:gd name="connsiteY14" fmla="*/ 16606 h 84961"/>
                <a:gd name="connsiteX15" fmla="*/ 56189 w 69281"/>
                <a:gd name="connsiteY15" fmla="*/ 25611 h 84961"/>
                <a:gd name="connsiteX16" fmla="*/ 35385 w 69281"/>
                <a:gd name="connsiteY16" fmla="*/ 13812 h 84961"/>
                <a:gd name="connsiteX17" fmla="*/ 21101 w 69281"/>
                <a:gd name="connsiteY17" fmla="*/ 20022 h 84961"/>
                <a:gd name="connsiteX18" fmla="*/ 21101 w 69281"/>
                <a:gd name="connsiteY18" fmla="*/ 23438 h 84961"/>
                <a:gd name="connsiteX19" fmla="*/ 21101 w 69281"/>
                <a:gd name="connsiteY19" fmla="*/ 27164 h 84961"/>
                <a:gd name="connsiteX20" fmla="*/ 34764 w 69281"/>
                <a:gd name="connsiteY20" fmla="*/ 33063 h 84961"/>
                <a:gd name="connsiteX21" fmla="*/ 43147 w 69281"/>
                <a:gd name="connsiteY21" fmla="*/ 34927 h 84961"/>
                <a:gd name="connsiteX22" fmla="*/ 64573 w 69281"/>
                <a:gd name="connsiteY22" fmla="*/ 45174 h 84961"/>
                <a:gd name="connsiteX23" fmla="*/ 69231 w 69281"/>
                <a:gd name="connsiteY23" fmla="*/ 58836 h 84961"/>
                <a:gd name="connsiteX24" fmla="*/ 61468 w 69281"/>
                <a:gd name="connsiteY24" fmla="*/ 76536 h 84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9281" h="84961">
                  <a:moveTo>
                    <a:pt x="61468" y="76536"/>
                  </a:moveTo>
                  <a:cubicBezTo>
                    <a:pt x="53820" y="82134"/>
                    <a:pt x="44551" y="85078"/>
                    <a:pt x="35074" y="84920"/>
                  </a:cubicBezTo>
                  <a:cubicBezTo>
                    <a:pt x="23507" y="85274"/>
                    <a:pt x="12295" y="80902"/>
                    <a:pt x="4022" y="72809"/>
                  </a:cubicBezTo>
                  <a:cubicBezTo>
                    <a:pt x="2507" y="71185"/>
                    <a:pt x="1156" y="69419"/>
                    <a:pt x="-14" y="67531"/>
                  </a:cubicBezTo>
                  <a:lnTo>
                    <a:pt x="12717" y="58836"/>
                  </a:lnTo>
                  <a:cubicBezTo>
                    <a:pt x="19992" y="68326"/>
                    <a:pt x="32068" y="72794"/>
                    <a:pt x="43769" y="70325"/>
                  </a:cubicBezTo>
                  <a:cubicBezTo>
                    <a:pt x="43769" y="70325"/>
                    <a:pt x="53084" y="67841"/>
                    <a:pt x="53084" y="60389"/>
                  </a:cubicBezTo>
                  <a:cubicBezTo>
                    <a:pt x="53568" y="58768"/>
                    <a:pt x="53568" y="57042"/>
                    <a:pt x="53084" y="55421"/>
                  </a:cubicBezTo>
                  <a:cubicBezTo>
                    <a:pt x="50289" y="51694"/>
                    <a:pt x="42837" y="50763"/>
                    <a:pt x="38800" y="49831"/>
                  </a:cubicBezTo>
                  <a:lnTo>
                    <a:pt x="29485" y="47658"/>
                  </a:lnTo>
                  <a:cubicBezTo>
                    <a:pt x="25206" y="46934"/>
                    <a:pt x="21036" y="45683"/>
                    <a:pt x="17064" y="43932"/>
                  </a:cubicBezTo>
                  <a:cubicBezTo>
                    <a:pt x="9907" y="40516"/>
                    <a:pt x="5414" y="33228"/>
                    <a:pt x="5575" y="25301"/>
                  </a:cubicBezTo>
                  <a:cubicBezTo>
                    <a:pt x="5587" y="21168"/>
                    <a:pt x="6656" y="17106"/>
                    <a:pt x="8680" y="13501"/>
                  </a:cubicBezTo>
                  <a:cubicBezTo>
                    <a:pt x="15120" y="4083"/>
                    <a:pt x="26209" y="-1043"/>
                    <a:pt x="37558" y="149"/>
                  </a:cubicBezTo>
                  <a:cubicBezTo>
                    <a:pt x="49982" y="211"/>
                    <a:pt x="61583" y="6362"/>
                    <a:pt x="68610" y="16606"/>
                  </a:cubicBezTo>
                  <a:lnTo>
                    <a:pt x="56189" y="25611"/>
                  </a:lnTo>
                  <a:cubicBezTo>
                    <a:pt x="52010" y="18094"/>
                    <a:pt x="43980" y="13541"/>
                    <a:pt x="35385" y="13812"/>
                  </a:cubicBezTo>
                  <a:cubicBezTo>
                    <a:pt x="35385" y="13812"/>
                    <a:pt x="24517" y="13812"/>
                    <a:pt x="21101" y="20022"/>
                  </a:cubicBezTo>
                  <a:cubicBezTo>
                    <a:pt x="20824" y="21143"/>
                    <a:pt x="20824" y="22317"/>
                    <a:pt x="21101" y="23438"/>
                  </a:cubicBezTo>
                  <a:cubicBezTo>
                    <a:pt x="20647" y="24639"/>
                    <a:pt x="20647" y="25962"/>
                    <a:pt x="21101" y="27164"/>
                  </a:cubicBezTo>
                  <a:cubicBezTo>
                    <a:pt x="22964" y="30579"/>
                    <a:pt x="27311" y="31511"/>
                    <a:pt x="34764" y="33063"/>
                  </a:cubicBezTo>
                  <a:lnTo>
                    <a:pt x="43147" y="34927"/>
                  </a:lnTo>
                  <a:cubicBezTo>
                    <a:pt x="51168" y="36079"/>
                    <a:pt x="58642" y="39653"/>
                    <a:pt x="64573" y="45174"/>
                  </a:cubicBezTo>
                  <a:cubicBezTo>
                    <a:pt x="67868" y="48934"/>
                    <a:pt x="69541" y="53846"/>
                    <a:pt x="69231" y="58836"/>
                  </a:cubicBezTo>
                  <a:cubicBezTo>
                    <a:pt x="69504" y="65618"/>
                    <a:pt x="66641" y="72145"/>
                    <a:pt x="61468" y="76536"/>
                  </a:cubicBezTo>
                  <a:close/>
                </a:path>
              </a:pathLst>
            </a:custGeom>
            <a:grpFill/>
            <a:ln w="310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FE88AEE-DD89-1F82-3963-94F5098F8E81}"/>
                </a:ext>
              </a:extLst>
            </p:cNvPr>
            <p:cNvSpPr/>
            <p:nvPr/>
          </p:nvSpPr>
          <p:spPr>
            <a:xfrm>
              <a:off x="11253772" y="6288577"/>
              <a:ext cx="58997" cy="80423"/>
            </a:xfrm>
            <a:custGeom>
              <a:avLst/>
              <a:gdLst>
                <a:gd name="connsiteX0" fmla="*/ 36641 w 58997"/>
                <a:gd name="connsiteY0" fmla="*/ 13663 h 80423"/>
                <a:gd name="connsiteX1" fmla="*/ 36641 w 58997"/>
                <a:gd name="connsiteY1" fmla="*/ 80423 h 80423"/>
                <a:gd name="connsiteX2" fmla="*/ 21736 w 58997"/>
                <a:gd name="connsiteY2" fmla="*/ 80423 h 80423"/>
                <a:gd name="connsiteX3" fmla="*/ 21736 w 58997"/>
                <a:gd name="connsiteY3" fmla="*/ 13663 h 80423"/>
                <a:gd name="connsiteX4" fmla="*/ 0 w 58997"/>
                <a:gd name="connsiteY4" fmla="*/ 13663 h 80423"/>
                <a:gd name="connsiteX5" fmla="*/ 0 w 58997"/>
                <a:gd name="connsiteY5" fmla="*/ 0 h 80423"/>
                <a:gd name="connsiteX6" fmla="*/ 58998 w 58997"/>
                <a:gd name="connsiteY6" fmla="*/ 0 h 80423"/>
                <a:gd name="connsiteX7" fmla="*/ 58998 w 58997"/>
                <a:gd name="connsiteY7" fmla="*/ 13663 h 80423"/>
                <a:gd name="connsiteX8" fmla="*/ 36641 w 58997"/>
                <a:gd name="connsiteY8" fmla="*/ 13663 h 80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997" h="80423">
                  <a:moveTo>
                    <a:pt x="36641" y="13663"/>
                  </a:moveTo>
                  <a:lnTo>
                    <a:pt x="36641" y="80423"/>
                  </a:lnTo>
                  <a:lnTo>
                    <a:pt x="21736" y="80423"/>
                  </a:lnTo>
                  <a:lnTo>
                    <a:pt x="21736" y="13663"/>
                  </a:lnTo>
                  <a:lnTo>
                    <a:pt x="0" y="13663"/>
                  </a:lnTo>
                  <a:lnTo>
                    <a:pt x="0" y="0"/>
                  </a:lnTo>
                  <a:lnTo>
                    <a:pt x="58998" y="0"/>
                  </a:lnTo>
                  <a:lnTo>
                    <a:pt x="58998" y="13663"/>
                  </a:lnTo>
                  <a:lnTo>
                    <a:pt x="36641" y="13663"/>
                  </a:lnTo>
                  <a:close/>
                </a:path>
              </a:pathLst>
            </a:custGeom>
            <a:grpFill/>
            <a:ln w="310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BC52EF3-B57D-72DD-7C4E-F787A8B7CDF4}"/>
                </a:ext>
              </a:extLst>
            </p:cNvPr>
            <p:cNvSpPr/>
            <p:nvPr/>
          </p:nvSpPr>
          <p:spPr>
            <a:xfrm>
              <a:off x="11324259" y="6288577"/>
              <a:ext cx="14904" cy="80423"/>
            </a:xfrm>
            <a:custGeom>
              <a:avLst/>
              <a:gdLst>
                <a:gd name="connsiteX0" fmla="*/ 0 w 14904"/>
                <a:gd name="connsiteY0" fmla="*/ 0 h 80423"/>
                <a:gd name="connsiteX1" fmla="*/ 14905 w 14904"/>
                <a:gd name="connsiteY1" fmla="*/ 0 h 80423"/>
                <a:gd name="connsiteX2" fmla="*/ 14905 w 14904"/>
                <a:gd name="connsiteY2" fmla="*/ 80423 h 80423"/>
                <a:gd name="connsiteX3" fmla="*/ 0 w 14904"/>
                <a:gd name="connsiteY3" fmla="*/ 80423 h 80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04" h="80423">
                  <a:moveTo>
                    <a:pt x="0" y="0"/>
                  </a:moveTo>
                  <a:lnTo>
                    <a:pt x="14905" y="0"/>
                  </a:lnTo>
                  <a:lnTo>
                    <a:pt x="14905" y="80423"/>
                  </a:lnTo>
                  <a:lnTo>
                    <a:pt x="0" y="80423"/>
                  </a:lnTo>
                  <a:close/>
                </a:path>
              </a:pathLst>
            </a:custGeom>
            <a:grpFill/>
            <a:ln w="310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59BD63CA-E6D4-0D6E-27AC-77027A62F094}"/>
                </a:ext>
              </a:extLst>
            </p:cNvPr>
            <p:cNvSpPr/>
            <p:nvPr/>
          </p:nvSpPr>
          <p:spPr>
            <a:xfrm>
              <a:off x="11350964" y="6288577"/>
              <a:ext cx="59308" cy="80423"/>
            </a:xfrm>
            <a:custGeom>
              <a:avLst/>
              <a:gdLst>
                <a:gd name="connsiteX0" fmla="*/ 36951 w 59308"/>
                <a:gd name="connsiteY0" fmla="*/ 13663 h 80423"/>
                <a:gd name="connsiteX1" fmla="*/ 36951 w 59308"/>
                <a:gd name="connsiteY1" fmla="*/ 80423 h 80423"/>
                <a:gd name="connsiteX2" fmla="*/ 22047 w 59308"/>
                <a:gd name="connsiteY2" fmla="*/ 80423 h 80423"/>
                <a:gd name="connsiteX3" fmla="*/ 22047 w 59308"/>
                <a:gd name="connsiteY3" fmla="*/ 13663 h 80423"/>
                <a:gd name="connsiteX4" fmla="*/ 0 w 59308"/>
                <a:gd name="connsiteY4" fmla="*/ 13663 h 80423"/>
                <a:gd name="connsiteX5" fmla="*/ 0 w 59308"/>
                <a:gd name="connsiteY5" fmla="*/ 0 h 80423"/>
                <a:gd name="connsiteX6" fmla="*/ 59308 w 59308"/>
                <a:gd name="connsiteY6" fmla="*/ 0 h 80423"/>
                <a:gd name="connsiteX7" fmla="*/ 59308 w 59308"/>
                <a:gd name="connsiteY7" fmla="*/ 13663 h 80423"/>
                <a:gd name="connsiteX8" fmla="*/ 36951 w 59308"/>
                <a:gd name="connsiteY8" fmla="*/ 13663 h 80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8" h="80423">
                  <a:moveTo>
                    <a:pt x="36951" y="13663"/>
                  </a:moveTo>
                  <a:lnTo>
                    <a:pt x="36951" y="80423"/>
                  </a:lnTo>
                  <a:lnTo>
                    <a:pt x="22047" y="80423"/>
                  </a:lnTo>
                  <a:lnTo>
                    <a:pt x="22047" y="13663"/>
                  </a:lnTo>
                  <a:lnTo>
                    <a:pt x="0" y="13663"/>
                  </a:lnTo>
                  <a:lnTo>
                    <a:pt x="0" y="0"/>
                  </a:lnTo>
                  <a:lnTo>
                    <a:pt x="59308" y="0"/>
                  </a:lnTo>
                  <a:lnTo>
                    <a:pt x="59308" y="13663"/>
                  </a:lnTo>
                  <a:lnTo>
                    <a:pt x="36951" y="13663"/>
                  </a:lnTo>
                  <a:close/>
                </a:path>
              </a:pathLst>
            </a:custGeom>
            <a:grpFill/>
            <a:ln w="310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EFE7832-BCF9-1667-9EC6-D4ED11A1D9BC}"/>
                </a:ext>
              </a:extLst>
            </p:cNvPr>
            <p:cNvSpPr/>
            <p:nvPr/>
          </p:nvSpPr>
          <p:spPr>
            <a:xfrm>
              <a:off x="11423019" y="6289508"/>
              <a:ext cx="63766" cy="80839"/>
            </a:xfrm>
            <a:custGeom>
              <a:avLst/>
              <a:gdLst>
                <a:gd name="connsiteX0" fmla="*/ 62384 w 63766"/>
                <a:gd name="connsiteY0" fmla="*/ 62081 h 80839"/>
                <a:gd name="connsiteX1" fmla="*/ 31332 w 63766"/>
                <a:gd name="connsiteY1" fmla="*/ 80712 h 80839"/>
                <a:gd name="connsiteX2" fmla="*/ 5870 w 63766"/>
                <a:gd name="connsiteY2" fmla="*/ 71086 h 80839"/>
                <a:gd name="connsiteX3" fmla="*/ 591 w 63766"/>
                <a:gd name="connsiteY3" fmla="*/ 62392 h 80839"/>
                <a:gd name="connsiteX4" fmla="*/ 591 w 63766"/>
                <a:gd name="connsiteY4" fmla="*/ 45935 h 80839"/>
                <a:gd name="connsiteX5" fmla="*/ 591 w 63766"/>
                <a:gd name="connsiteY5" fmla="*/ -22 h 80839"/>
                <a:gd name="connsiteX6" fmla="*/ 15807 w 63766"/>
                <a:gd name="connsiteY6" fmla="*/ -22 h 80839"/>
                <a:gd name="connsiteX7" fmla="*/ 15807 w 63766"/>
                <a:gd name="connsiteY7" fmla="*/ 49350 h 80839"/>
                <a:gd name="connsiteX8" fmla="*/ 15807 w 63766"/>
                <a:gd name="connsiteY8" fmla="*/ 58355 h 80839"/>
                <a:gd name="connsiteX9" fmla="*/ 32264 w 63766"/>
                <a:gd name="connsiteY9" fmla="*/ 67981 h 80839"/>
                <a:gd name="connsiteX10" fmla="*/ 48721 w 63766"/>
                <a:gd name="connsiteY10" fmla="*/ 58666 h 80839"/>
                <a:gd name="connsiteX11" fmla="*/ 48721 w 63766"/>
                <a:gd name="connsiteY11" fmla="*/ 48419 h 80839"/>
                <a:gd name="connsiteX12" fmla="*/ 48721 w 63766"/>
                <a:gd name="connsiteY12" fmla="*/ -22 h 80839"/>
                <a:gd name="connsiteX13" fmla="*/ 63626 w 63766"/>
                <a:gd name="connsiteY13" fmla="*/ -22 h 80839"/>
                <a:gd name="connsiteX14" fmla="*/ 63626 w 63766"/>
                <a:gd name="connsiteY14" fmla="*/ 46245 h 80839"/>
                <a:gd name="connsiteX15" fmla="*/ 62384 w 63766"/>
                <a:gd name="connsiteY15" fmla="*/ 62081 h 80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3766" h="80839">
                  <a:moveTo>
                    <a:pt x="62384" y="62081"/>
                  </a:moveTo>
                  <a:cubicBezTo>
                    <a:pt x="57102" y="74310"/>
                    <a:pt x="44607" y="81805"/>
                    <a:pt x="31332" y="80712"/>
                  </a:cubicBezTo>
                  <a:cubicBezTo>
                    <a:pt x="21865" y="81246"/>
                    <a:pt x="12614" y="77750"/>
                    <a:pt x="5870" y="71086"/>
                  </a:cubicBezTo>
                  <a:cubicBezTo>
                    <a:pt x="3644" y="68497"/>
                    <a:pt x="1861" y="65559"/>
                    <a:pt x="591" y="62392"/>
                  </a:cubicBezTo>
                  <a:cubicBezTo>
                    <a:pt x="-216" y="56936"/>
                    <a:pt x="-216" y="51390"/>
                    <a:pt x="591" y="45935"/>
                  </a:cubicBezTo>
                  <a:lnTo>
                    <a:pt x="591" y="-22"/>
                  </a:lnTo>
                  <a:lnTo>
                    <a:pt x="15807" y="-22"/>
                  </a:lnTo>
                  <a:lnTo>
                    <a:pt x="15807" y="49350"/>
                  </a:lnTo>
                  <a:cubicBezTo>
                    <a:pt x="15220" y="52322"/>
                    <a:pt x="15220" y="55384"/>
                    <a:pt x="15807" y="58355"/>
                  </a:cubicBezTo>
                  <a:cubicBezTo>
                    <a:pt x="15807" y="63013"/>
                    <a:pt x="21396" y="67981"/>
                    <a:pt x="32264" y="67981"/>
                  </a:cubicBezTo>
                  <a:cubicBezTo>
                    <a:pt x="39145" y="68562"/>
                    <a:pt x="45678" y="64864"/>
                    <a:pt x="48721" y="58666"/>
                  </a:cubicBezTo>
                  <a:cubicBezTo>
                    <a:pt x="49352" y="55278"/>
                    <a:pt x="49352" y="51806"/>
                    <a:pt x="48721" y="48419"/>
                  </a:cubicBezTo>
                  <a:lnTo>
                    <a:pt x="48721" y="-22"/>
                  </a:lnTo>
                  <a:lnTo>
                    <a:pt x="63626" y="-22"/>
                  </a:lnTo>
                  <a:lnTo>
                    <a:pt x="63626" y="46245"/>
                  </a:lnTo>
                  <a:cubicBezTo>
                    <a:pt x="63989" y="51555"/>
                    <a:pt x="63570" y="56893"/>
                    <a:pt x="62384" y="62081"/>
                  </a:cubicBezTo>
                  <a:close/>
                </a:path>
              </a:pathLst>
            </a:custGeom>
            <a:grpFill/>
            <a:ln w="310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FFE90543-F54D-11AB-634D-DB83FDF65783}"/>
                </a:ext>
              </a:extLst>
            </p:cNvPr>
            <p:cNvSpPr/>
            <p:nvPr/>
          </p:nvSpPr>
          <p:spPr>
            <a:xfrm>
              <a:off x="11498148" y="6288577"/>
              <a:ext cx="59308" cy="80423"/>
            </a:xfrm>
            <a:custGeom>
              <a:avLst/>
              <a:gdLst>
                <a:gd name="connsiteX0" fmla="*/ 36951 w 59308"/>
                <a:gd name="connsiteY0" fmla="*/ 13663 h 80423"/>
                <a:gd name="connsiteX1" fmla="*/ 36951 w 59308"/>
                <a:gd name="connsiteY1" fmla="*/ 80423 h 80423"/>
                <a:gd name="connsiteX2" fmla="*/ 22047 w 59308"/>
                <a:gd name="connsiteY2" fmla="*/ 80423 h 80423"/>
                <a:gd name="connsiteX3" fmla="*/ 22047 w 59308"/>
                <a:gd name="connsiteY3" fmla="*/ 13663 h 80423"/>
                <a:gd name="connsiteX4" fmla="*/ 0 w 59308"/>
                <a:gd name="connsiteY4" fmla="*/ 13663 h 80423"/>
                <a:gd name="connsiteX5" fmla="*/ 0 w 59308"/>
                <a:gd name="connsiteY5" fmla="*/ 0 h 80423"/>
                <a:gd name="connsiteX6" fmla="*/ 59309 w 59308"/>
                <a:gd name="connsiteY6" fmla="*/ 0 h 80423"/>
                <a:gd name="connsiteX7" fmla="*/ 59309 w 59308"/>
                <a:gd name="connsiteY7" fmla="*/ 13663 h 80423"/>
                <a:gd name="connsiteX8" fmla="*/ 36951 w 59308"/>
                <a:gd name="connsiteY8" fmla="*/ 13663 h 80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8" h="80423">
                  <a:moveTo>
                    <a:pt x="36951" y="13663"/>
                  </a:moveTo>
                  <a:lnTo>
                    <a:pt x="36951" y="80423"/>
                  </a:lnTo>
                  <a:lnTo>
                    <a:pt x="22047" y="80423"/>
                  </a:lnTo>
                  <a:lnTo>
                    <a:pt x="22047" y="13663"/>
                  </a:lnTo>
                  <a:lnTo>
                    <a:pt x="0" y="13663"/>
                  </a:lnTo>
                  <a:lnTo>
                    <a:pt x="0" y="0"/>
                  </a:lnTo>
                  <a:lnTo>
                    <a:pt x="59309" y="0"/>
                  </a:lnTo>
                  <a:lnTo>
                    <a:pt x="59309" y="13663"/>
                  </a:lnTo>
                  <a:lnTo>
                    <a:pt x="36951" y="13663"/>
                  </a:lnTo>
                  <a:close/>
                </a:path>
              </a:pathLst>
            </a:custGeom>
            <a:grpFill/>
            <a:ln w="310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EBA0934-1BC6-4E1D-F671-901E07875D11}"/>
                </a:ext>
              </a:extLst>
            </p:cNvPr>
            <p:cNvSpPr/>
            <p:nvPr/>
          </p:nvSpPr>
          <p:spPr>
            <a:xfrm>
              <a:off x="11560551" y="6286388"/>
              <a:ext cx="77412" cy="84805"/>
            </a:xfrm>
            <a:custGeom>
              <a:avLst/>
              <a:gdLst>
                <a:gd name="connsiteX0" fmla="*/ 66136 w 77412"/>
                <a:gd name="connsiteY0" fmla="*/ 72964 h 84805"/>
                <a:gd name="connsiteX1" fmla="*/ 52474 w 77412"/>
                <a:gd name="connsiteY1" fmla="*/ 82280 h 84805"/>
                <a:gd name="connsiteX2" fmla="*/ 38501 w 77412"/>
                <a:gd name="connsiteY2" fmla="*/ 84764 h 84805"/>
                <a:gd name="connsiteX3" fmla="*/ 10865 w 77412"/>
                <a:gd name="connsiteY3" fmla="*/ 72033 h 84805"/>
                <a:gd name="connsiteX4" fmla="*/ -3 w 77412"/>
                <a:gd name="connsiteY4" fmla="*/ 42534 h 84805"/>
                <a:gd name="connsiteX5" fmla="*/ 2481 w 77412"/>
                <a:gd name="connsiteY5" fmla="*/ 26697 h 84805"/>
                <a:gd name="connsiteX6" fmla="*/ 50390 w 77412"/>
                <a:gd name="connsiteY6" fmla="*/ 1757 h 84805"/>
                <a:gd name="connsiteX7" fmla="*/ 67379 w 77412"/>
                <a:gd name="connsiteY7" fmla="*/ 12724 h 84805"/>
                <a:gd name="connsiteX8" fmla="*/ 77315 w 77412"/>
                <a:gd name="connsiteY8" fmla="*/ 43776 h 84805"/>
                <a:gd name="connsiteX9" fmla="*/ 66136 w 77412"/>
                <a:gd name="connsiteY9" fmla="*/ 74827 h 84805"/>
                <a:gd name="connsiteX10" fmla="*/ 57442 w 77412"/>
                <a:gd name="connsiteY10" fmla="*/ 24524 h 84805"/>
                <a:gd name="connsiteX11" fmla="*/ 38811 w 77412"/>
                <a:gd name="connsiteY11" fmla="*/ 13656 h 84805"/>
                <a:gd name="connsiteX12" fmla="*/ 15060 w 77412"/>
                <a:gd name="connsiteY12" fmla="*/ 37100 h 84805"/>
                <a:gd name="connsiteX13" fmla="*/ 15523 w 77412"/>
                <a:gd name="connsiteY13" fmla="*/ 41913 h 84805"/>
                <a:gd name="connsiteX14" fmla="*/ 27012 w 77412"/>
                <a:gd name="connsiteY14" fmla="*/ 67064 h 84805"/>
                <a:gd name="connsiteX15" fmla="*/ 38811 w 77412"/>
                <a:gd name="connsiteY15" fmla="*/ 70480 h 84805"/>
                <a:gd name="connsiteX16" fmla="*/ 48127 w 77412"/>
                <a:gd name="connsiteY16" fmla="*/ 68617 h 84805"/>
                <a:gd name="connsiteX17" fmla="*/ 62100 w 77412"/>
                <a:gd name="connsiteY17" fmla="*/ 43776 h 84805"/>
                <a:gd name="connsiteX18" fmla="*/ 57442 w 77412"/>
                <a:gd name="connsiteY18" fmla="*/ 24524 h 84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7412" h="84805">
                  <a:moveTo>
                    <a:pt x="66136" y="72964"/>
                  </a:moveTo>
                  <a:cubicBezTo>
                    <a:pt x="62457" y="77193"/>
                    <a:pt x="57753" y="80401"/>
                    <a:pt x="52474" y="82280"/>
                  </a:cubicBezTo>
                  <a:cubicBezTo>
                    <a:pt x="48009" y="83966"/>
                    <a:pt x="43273" y="84807"/>
                    <a:pt x="38501" y="84764"/>
                  </a:cubicBezTo>
                  <a:cubicBezTo>
                    <a:pt x="27794" y="85133"/>
                    <a:pt x="17541" y="80410"/>
                    <a:pt x="10865" y="72033"/>
                  </a:cubicBezTo>
                  <a:cubicBezTo>
                    <a:pt x="3636" y="63931"/>
                    <a:pt x="-248" y="53389"/>
                    <a:pt x="-3" y="42534"/>
                  </a:cubicBezTo>
                  <a:cubicBezTo>
                    <a:pt x="37" y="37162"/>
                    <a:pt x="875" y="31824"/>
                    <a:pt x="2481" y="26697"/>
                  </a:cubicBezTo>
                  <a:cubicBezTo>
                    <a:pt x="8825" y="6579"/>
                    <a:pt x="30275" y="-4587"/>
                    <a:pt x="50390" y="1757"/>
                  </a:cubicBezTo>
                  <a:cubicBezTo>
                    <a:pt x="56936" y="3819"/>
                    <a:pt x="62805" y="7607"/>
                    <a:pt x="67379" y="12724"/>
                  </a:cubicBezTo>
                  <a:cubicBezTo>
                    <a:pt x="74452" y="21471"/>
                    <a:pt x="77998" y="32547"/>
                    <a:pt x="77315" y="43776"/>
                  </a:cubicBezTo>
                  <a:cubicBezTo>
                    <a:pt x="77592" y="55159"/>
                    <a:pt x="73604" y="66232"/>
                    <a:pt x="66136" y="74827"/>
                  </a:cubicBezTo>
                  <a:close/>
                  <a:moveTo>
                    <a:pt x="57442" y="24524"/>
                  </a:moveTo>
                  <a:cubicBezTo>
                    <a:pt x="53641" y="17810"/>
                    <a:pt x="46524" y="13662"/>
                    <a:pt x="38811" y="13656"/>
                  </a:cubicBezTo>
                  <a:cubicBezTo>
                    <a:pt x="25779" y="13572"/>
                    <a:pt x="15144" y="24067"/>
                    <a:pt x="15060" y="37100"/>
                  </a:cubicBezTo>
                  <a:cubicBezTo>
                    <a:pt x="15048" y="38717"/>
                    <a:pt x="15203" y="40329"/>
                    <a:pt x="15523" y="41913"/>
                  </a:cubicBezTo>
                  <a:cubicBezTo>
                    <a:pt x="15203" y="51632"/>
                    <a:pt x="19454" y="60941"/>
                    <a:pt x="27012" y="67064"/>
                  </a:cubicBezTo>
                  <a:cubicBezTo>
                    <a:pt x="30496" y="69402"/>
                    <a:pt x="34619" y="70595"/>
                    <a:pt x="38811" y="70480"/>
                  </a:cubicBezTo>
                  <a:cubicBezTo>
                    <a:pt x="42016" y="70554"/>
                    <a:pt x="45196" y="69918"/>
                    <a:pt x="48127" y="68617"/>
                  </a:cubicBezTo>
                  <a:cubicBezTo>
                    <a:pt x="57355" y="63900"/>
                    <a:pt x="62861" y="54113"/>
                    <a:pt x="62100" y="43776"/>
                  </a:cubicBezTo>
                  <a:cubicBezTo>
                    <a:pt x="62690" y="37022"/>
                    <a:pt x="61053" y="30262"/>
                    <a:pt x="57442" y="24524"/>
                  </a:cubicBezTo>
                  <a:close/>
                </a:path>
              </a:pathLst>
            </a:custGeom>
            <a:grpFill/>
            <a:ln w="310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67EF7887-171B-418B-234A-E28F5815B2C5}"/>
                </a:ext>
              </a:extLst>
            </p:cNvPr>
            <p:cNvSpPr/>
            <p:nvPr/>
          </p:nvSpPr>
          <p:spPr>
            <a:xfrm>
              <a:off x="11071191" y="6417751"/>
              <a:ext cx="63719" cy="82702"/>
            </a:xfrm>
            <a:custGeom>
              <a:avLst/>
              <a:gdLst>
                <a:gd name="connsiteX0" fmla="*/ 62398 w 63719"/>
                <a:gd name="connsiteY0" fmla="*/ 63945 h 82702"/>
                <a:gd name="connsiteX1" fmla="*/ 31346 w 63719"/>
                <a:gd name="connsiteY1" fmla="*/ 82576 h 82702"/>
                <a:gd name="connsiteX2" fmla="*/ 5574 w 63719"/>
                <a:gd name="connsiteY2" fmla="*/ 72950 h 82702"/>
                <a:gd name="connsiteX3" fmla="*/ 605 w 63719"/>
                <a:gd name="connsiteY3" fmla="*/ 64255 h 82702"/>
                <a:gd name="connsiteX4" fmla="*/ 605 w 63719"/>
                <a:gd name="connsiteY4" fmla="*/ 47798 h 82702"/>
                <a:gd name="connsiteX5" fmla="*/ 605 w 63719"/>
                <a:gd name="connsiteY5" fmla="*/ -22 h 82702"/>
                <a:gd name="connsiteX6" fmla="*/ 15821 w 63719"/>
                <a:gd name="connsiteY6" fmla="*/ -22 h 82702"/>
                <a:gd name="connsiteX7" fmla="*/ 15821 w 63719"/>
                <a:gd name="connsiteY7" fmla="*/ 49350 h 82702"/>
                <a:gd name="connsiteX8" fmla="*/ 15821 w 63719"/>
                <a:gd name="connsiteY8" fmla="*/ 58355 h 82702"/>
                <a:gd name="connsiteX9" fmla="*/ 32588 w 63719"/>
                <a:gd name="connsiteY9" fmla="*/ 67981 h 82702"/>
                <a:gd name="connsiteX10" fmla="*/ 48114 w 63719"/>
                <a:gd name="connsiteY10" fmla="*/ 58045 h 82702"/>
                <a:gd name="connsiteX11" fmla="*/ 48114 w 63719"/>
                <a:gd name="connsiteY11" fmla="*/ 48108 h 82702"/>
                <a:gd name="connsiteX12" fmla="*/ 48114 w 63719"/>
                <a:gd name="connsiteY12" fmla="*/ -22 h 82702"/>
                <a:gd name="connsiteX13" fmla="*/ 63329 w 63719"/>
                <a:gd name="connsiteY13" fmla="*/ -22 h 82702"/>
                <a:gd name="connsiteX14" fmla="*/ 63329 w 63719"/>
                <a:gd name="connsiteY14" fmla="*/ 46245 h 82702"/>
                <a:gd name="connsiteX15" fmla="*/ 62398 w 63719"/>
                <a:gd name="connsiteY15" fmla="*/ 63945 h 8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3719" h="82702">
                  <a:moveTo>
                    <a:pt x="62398" y="63945"/>
                  </a:moveTo>
                  <a:cubicBezTo>
                    <a:pt x="57116" y="76173"/>
                    <a:pt x="44621" y="83668"/>
                    <a:pt x="31346" y="82576"/>
                  </a:cubicBezTo>
                  <a:cubicBezTo>
                    <a:pt x="21767" y="83240"/>
                    <a:pt x="12371" y="79731"/>
                    <a:pt x="5574" y="72950"/>
                  </a:cubicBezTo>
                  <a:cubicBezTo>
                    <a:pt x="3282" y="70465"/>
                    <a:pt x="1584" y="67491"/>
                    <a:pt x="605" y="64255"/>
                  </a:cubicBezTo>
                  <a:cubicBezTo>
                    <a:pt x="-221" y="58799"/>
                    <a:pt x="-221" y="53254"/>
                    <a:pt x="605" y="47798"/>
                  </a:cubicBezTo>
                  <a:lnTo>
                    <a:pt x="605" y="-22"/>
                  </a:lnTo>
                  <a:lnTo>
                    <a:pt x="15821" y="-22"/>
                  </a:lnTo>
                  <a:lnTo>
                    <a:pt x="15821" y="49350"/>
                  </a:lnTo>
                  <a:cubicBezTo>
                    <a:pt x="15411" y="52338"/>
                    <a:pt x="15411" y="55368"/>
                    <a:pt x="15821" y="58355"/>
                  </a:cubicBezTo>
                  <a:cubicBezTo>
                    <a:pt x="15821" y="63013"/>
                    <a:pt x="21720" y="67981"/>
                    <a:pt x="32588" y="67981"/>
                  </a:cubicBezTo>
                  <a:cubicBezTo>
                    <a:pt x="39308" y="68149"/>
                    <a:pt x="45453" y="64218"/>
                    <a:pt x="48114" y="58045"/>
                  </a:cubicBezTo>
                  <a:cubicBezTo>
                    <a:pt x="48729" y="54763"/>
                    <a:pt x="48729" y="51390"/>
                    <a:pt x="48114" y="48108"/>
                  </a:cubicBezTo>
                  <a:lnTo>
                    <a:pt x="48114" y="-22"/>
                  </a:lnTo>
                  <a:lnTo>
                    <a:pt x="63329" y="-22"/>
                  </a:lnTo>
                  <a:lnTo>
                    <a:pt x="63329" y="46245"/>
                  </a:lnTo>
                  <a:cubicBezTo>
                    <a:pt x="64050" y="52154"/>
                    <a:pt x="63733" y="58144"/>
                    <a:pt x="62398" y="63945"/>
                  </a:cubicBezTo>
                  <a:close/>
                </a:path>
              </a:pathLst>
            </a:custGeom>
            <a:grpFill/>
            <a:ln w="310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0214CC2D-4770-2FF9-5F8D-EC2AE32AADB9}"/>
                </a:ext>
              </a:extLst>
            </p:cNvPr>
            <p:cNvSpPr/>
            <p:nvPr/>
          </p:nvSpPr>
          <p:spPr>
            <a:xfrm>
              <a:off x="11153476" y="6417751"/>
              <a:ext cx="62413" cy="80733"/>
            </a:xfrm>
            <a:custGeom>
              <a:avLst/>
              <a:gdLst>
                <a:gd name="connsiteX0" fmla="*/ 49061 w 62413"/>
                <a:gd name="connsiteY0" fmla="*/ 80734 h 80733"/>
                <a:gd name="connsiteX1" fmla="*/ 13973 w 62413"/>
                <a:gd name="connsiteY1" fmla="*/ 24220 h 80733"/>
                <a:gd name="connsiteX2" fmla="*/ 14594 w 62413"/>
                <a:gd name="connsiteY2" fmla="*/ 80734 h 80733"/>
                <a:gd name="connsiteX3" fmla="*/ 0 w 62413"/>
                <a:gd name="connsiteY3" fmla="*/ 80734 h 80733"/>
                <a:gd name="connsiteX4" fmla="*/ 0 w 62413"/>
                <a:gd name="connsiteY4" fmla="*/ 0 h 80733"/>
                <a:gd name="connsiteX5" fmla="*/ 13663 w 62413"/>
                <a:gd name="connsiteY5" fmla="*/ 0 h 80733"/>
                <a:gd name="connsiteX6" fmla="*/ 49372 w 62413"/>
                <a:gd name="connsiteY6" fmla="*/ 56824 h 80733"/>
                <a:gd name="connsiteX7" fmla="*/ 47509 w 62413"/>
                <a:gd name="connsiteY7" fmla="*/ 0 h 80733"/>
                <a:gd name="connsiteX8" fmla="*/ 62414 w 62413"/>
                <a:gd name="connsiteY8" fmla="*/ 0 h 80733"/>
                <a:gd name="connsiteX9" fmla="*/ 62414 w 62413"/>
                <a:gd name="connsiteY9" fmla="*/ 80734 h 80733"/>
                <a:gd name="connsiteX10" fmla="*/ 49061 w 62413"/>
                <a:gd name="connsiteY10" fmla="*/ 80734 h 80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413" h="80733">
                  <a:moveTo>
                    <a:pt x="49061" y="80734"/>
                  </a:moveTo>
                  <a:lnTo>
                    <a:pt x="13973" y="24220"/>
                  </a:lnTo>
                  <a:lnTo>
                    <a:pt x="14594" y="80734"/>
                  </a:lnTo>
                  <a:lnTo>
                    <a:pt x="0" y="80734"/>
                  </a:lnTo>
                  <a:lnTo>
                    <a:pt x="0" y="0"/>
                  </a:lnTo>
                  <a:lnTo>
                    <a:pt x="13663" y="0"/>
                  </a:lnTo>
                  <a:lnTo>
                    <a:pt x="49372" y="56824"/>
                  </a:lnTo>
                  <a:lnTo>
                    <a:pt x="47509" y="0"/>
                  </a:lnTo>
                  <a:lnTo>
                    <a:pt x="62414" y="0"/>
                  </a:lnTo>
                  <a:lnTo>
                    <a:pt x="62414" y="80734"/>
                  </a:lnTo>
                  <a:lnTo>
                    <a:pt x="49061" y="80734"/>
                  </a:lnTo>
                  <a:close/>
                </a:path>
              </a:pathLst>
            </a:custGeom>
            <a:grpFill/>
            <a:ln w="310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314766CC-5487-B01C-0650-6179519F8912}"/>
                </a:ext>
              </a:extLst>
            </p:cNvPr>
            <p:cNvSpPr/>
            <p:nvPr/>
          </p:nvSpPr>
          <p:spPr>
            <a:xfrm>
              <a:off x="11233899" y="6417751"/>
              <a:ext cx="14904" cy="80423"/>
            </a:xfrm>
            <a:custGeom>
              <a:avLst/>
              <a:gdLst>
                <a:gd name="connsiteX0" fmla="*/ 0 w 14904"/>
                <a:gd name="connsiteY0" fmla="*/ 0 h 80423"/>
                <a:gd name="connsiteX1" fmla="*/ 14905 w 14904"/>
                <a:gd name="connsiteY1" fmla="*/ 0 h 80423"/>
                <a:gd name="connsiteX2" fmla="*/ 14905 w 14904"/>
                <a:gd name="connsiteY2" fmla="*/ 80424 h 80423"/>
                <a:gd name="connsiteX3" fmla="*/ 0 w 14904"/>
                <a:gd name="connsiteY3" fmla="*/ 80424 h 80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04" h="80423">
                  <a:moveTo>
                    <a:pt x="0" y="0"/>
                  </a:moveTo>
                  <a:lnTo>
                    <a:pt x="14905" y="0"/>
                  </a:lnTo>
                  <a:lnTo>
                    <a:pt x="14905" y="80424"/>
                  </a:lnTo>
                  <a:lnTo>
                    <a:pt x="0" y="80424"/>
                  </a:lnTo>
                  <a:close/>
                </a:path>
              </a:pathLst>
            </a:custGeom>
            <a:grpFill/>
            <a:ln w="310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962BC77-39C6-D722-EC08-5DF9D7C57510}"/>
                </a:ext>
              </a:extLst>
            </p:cNvPr>
            <p:cNvSpPr/>
            <p:nvPr/>
          </p:nvSpPr>
          <p:spPr>
            <a:xfrm>
              <a:off x="11259051" y="6417751"/>
              <a:ext cx="67071" cy="80733"/>
            </a:xfrm>
            <a:custGeom>
              <a:avLst/>
              <a:gdLst>
                <a:gd name="connsiteX0" fmla="*/ 44093 w 67071"/>
                <a:gd name="connsiteY0" fmla="*/ 80734 h 80733"/>
                <a:gd name="connsiteX1" fmla="*/ 23910 w 67071"/>
                <a:gd name="connsiteY1" fmla="*/ 80734 h 80733"/>
                <a:gd name="connsiteX2" fmla="*/ 0 w 67071"/>
                <a:gd name="connsiteY2" fmla="*/ 0 h 80733"/>
                <a:gd name="connsiteX3" fmla="*/ 15836 w 67071"/>
                <a:gd name="connsiteY3" fmla="*/ 0 h 80733"/>
                <a:gd name="connsiteX4" fmla="*/ 33846 w 67071"/>
                <a:gd name="connsiteY4" fmla="*/ 63656 h 80733"/>
                <a:gd name="connsiteX5" fmla="*/ 51545 w 67071"/>
                <a:gd name="connsiteY5" fmla="*/ 0 h 80733"/>
                <a:gd name="connsiteX6" fmla="*/ 67071 w 67071"/>
                <a:gd name="connsiteY6" fmla="*/ 0 h 80733"/>
                <a:gd name="connsiteX7" fmla="*/ 44093 w 67071"/>
                <a:gd name="connsiteY7" fmla="*/ 80734 h 80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071" h="80733">
                  <a:moveTo>
                    <a:pt x="44093" y="80734"/>
                  </a:moveTo>
                  <a:lnTo>
                    <a:pt x="23910" y="80734"/>
                  </a:lnTo>
                  <a:lnTo>
                    <a:pt x="0" y="0"/>
                  </a:lnTo>
                  <a:lnTo>
                    <a:pt x="15836" y="0"/>
                  </a:lnTo>
                  <a:lnTo>
                    <a:pt x="33846" y="63656"/>
                  </a:lnTo>
                  <a:lnTo>
                    <a:pt x="51545" y="0"/>
                  </a:lnTo>
                  <a:lnTo>
                    <a:pt x="67071" y="0"/>
                  </a:lnTo>
                  <a:lnTo>
                    <a:pt x="44093" y="80734"/>
                  </a:lnTo>
                  <a:close/>
                </a:path>
              </a:pathLst>
            </a:custGeom>
            <a:grpFill/>
            <a:ln w="310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240F80C2-6001-DA38-C443-7C9D199E5C3D}"/>
                </a:ext>
              </a:extLst>
            </p:cNvPr>
            <p:cNvSpPr/>
            <p:nvPr/>
          </p:nvSpPr>
          <p:spPr>
            <a:xfrm>
              <a:off x="11336059" y="6417751"/>
              <a:ext cx="59929" cy="80733"/>
            </a:xfrm>
            <a:custGeom>
              <a:avLst/>
              <a:gdLst>
                <a:gd name="connsiteX0" fmla="*/ 0 w 59929"/>
                <a:gd name="connsiteY0" fmla="*/ 80734 h 80733"/>
                <a:gd name="connsiteX1" fmla="*/ 0 w 59929"/>
                <a:gd name="connsiteY1" fmla="*/ 0 h 80733"/>
                <a:gd name="connsiteX2" fmla="*/ 57135 w 59929"/>
                <a:gd name="connsiteY2" fmla="*/ 0 h 80733"/>
                <a:gd name="connsiteX3" fmla="*/ 57135 w 59929"/>
                <a:gd name="connsiteY3" fmla="*/ 13663 h 80733"/>
                <a:gd name="connsiteX4" fmla="*/ 14594 w 59929"/>
                <a:gd name="connsiteY4" fmla="*/ 13663 h 80733"/>
                <a:gd name="connsiteX5" fmla="*/ 14594 w 59929"/>
                <a:gd name="connsiteY5" fmla="*/ 32604 h 80733"/>
                <a:gd name="connsiteX6" fmla="*/ 53719 w 59929"/>
                <a:gd name="connsiteY6" fmla="*/ 32604 h 80733"/>
                <a:gd name="connsiteX7" fmla="*/ 53719 w 59929"/>
                <a:gd name="connsiteY7" fmla="*/ 45335 h 80733"/>
                <a:gd name="connsiteX8" fmla="*/ 14594 w 59929"/>
                <a:gd name="connsiteY8" fmla="*/ 45335 h 80733"/>
                <a:gd name="connsiteX9" fmla="*/ 14594 w 59929"/>
                <a:gd name="connsiteY9" fmla="*/ 67071 h 80733"/>
                <a:gd name="connsiteX10" fmla="*/ 59929 w 59929"/>
                <a:gd name="connsiteY10" fmla="*/ 67071 h 80733"/>
                <a:gd name="connsiteX11" fmla="*/ 59929 w 59929"/>
                <a:gd name="connsiteY11" fmla="*/ 80734 h 80733"/>
                <a:gd name="connsiteX12" fmla="*/ 0 w 59929"/>
                <a:gd name="connsiteY12" fmla="*/ 80734 h 80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929" h="80733">
                  <a:moveTo>
                    <a:pt x="0" y="80734"/>
                  </a:moveTo>
                  <a:lnTo>
                    <a:pt x="0" y="0"/>
                  </a:lnTo>
                  <a:lnTo>
                    <a:pt x="57135" y="0"/>
                  </a:lnTo>
                  <a:lnTo>
                    <a:pt x="57135" y="13663"/>
                  </a:lnTo>
                  <a:lnTo>
                    <a:pt x="14594" y="13663"/>
                  </a:lnTo>
                  <a:lnTo>
                    <a:pt x="14594" y="32604"/>
                  </a:lnTo>
                  <a:lnTo>
                    <a:pt x="53719" y="32604"/>
                  </a:lnTo>
                  <a:lnTo>
                    <a:pt x="53719" y="45335"/>
                  </a:lnTo>
                  <a:lnTo>
                    <a:pt x="14594" y="45335"/>
                  </a:lnTo>
                  <a:lnTo>
                    <a:pt x="14594" y="67071"/>
                  </a:lnTo>
                  <a:lnTo>
                    <a:pt x="59929" y="67071"/>
                  </a:lnTo>
                  <a:lnTo>
                    <a:pt x="59929" y="80734"/>
                  </a:lnTo>
                  <a:lnTo>
                    <a:pt x="0" y="80734"/>
                  </a:lnTo>
                  <a:close/>
                </a:path>
              </a:pathLst>
            </a:custGeom>
            <a:grpFill/>
            <a:ln w="310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67349D1-E400-2975-2535-2597CB6FC2D8}"/>
                </a:ext>
              </a:extLst>
            </p:cNvPr>
            <p:cNvSpPr/>
            <p:nvPr/>
          </p:nvSpPr>
          <p:spPr>
            <a:xfrm>
              <a:off x="11407788" y="6417725"/>
              <a:ext cx="63034" cy="80449"/>
            </a:xfrm>
            <a:custGeom>
              <a:avLst/>
              <a:gdLst>
                <a:gd name="connsiteX0" fmla="*/ 44390 w 63034"/>
                <a:gd name="connsiteY0" fmla="*/ 80428 h 80449"/>
                <a:gd name="connsiteX1" fmla="*/ 28553 w 63034"/>
                <a:gd name="connsiteY1" fmla="*/ 49376 h 80449"/>
                <a:gd name="connsiteX2" fmla="*/ 14890 w 63034"/>
                <a:gd name="connsiteY2" fmla="*/ 49376 h 80449"/>
                <a:gd name="connsiteX3" fmla="*/ 14890 w 63034"/>
                <a:gd name="connsiteY3" fmla="*/ 80428 h 80449"/>
                <a:gd name="connsiteX4" fmla="*/ -14 w 63034"/>
                <a:gd name="connsiteY4" fmla="*/ 80428 h 80449"/>
                <a:gd name="connsiteX5" fmla="*/ -14 w 63034"/>
                <a:gd name="connsiteY5" fmla="*/ 5 h 80449"/>
                <a:gd name="connsiteX6" fmla="*/ 32900 w 63034"/>
                <a:gd name="connsiteY6" fmla="*/ 5 h 80449"/>
                <a:gd name="connsiteX7" fmla="*/ 54637 w 63034"/>
                <a:gd name="connsiteY7" fmla="*/ 9631 h 80449"/>
                <a:gd name="connsiteX8" fmla="*/ 59605 w 63034"/>
                <a:gd name="connsiteY8" fmla="*/ 25467 h 80449"/>
                <a:gd name="connsiteX9" fmla="*/ 59605 w 63034"/>
                <a:gd name="connsiteY9" fmla="*/ 34472 h 80449"/>
                <a:gd name="connsiteX10" fmla="*/ 45010 w 63034"/>
                <a:gd name="connsiteY10" fmla="*/ 47513 h 80449"/>
                <a:gd name="connsiteX11" fmla="*/ 63020 w 63034"/>
                <a:gd name="connsiteY11" fmla="*/ 80428 h 80449"/>
                <a:gd name="connsiteX12" fmla="*/ 39111 w 63034"/>
                <a:gd name="connsiteY12" fmla="*/ 15220 h 80449"/>
                <a:gd name="connsiteX13" fmla="*/ 27001 w 63034"/>
                <a:gd name="connsiteY13" fmla="*/ 13046 h 80449"/>
                <a:gd name="connsiteX14" fmla="*/ 14890 w 63034"/>
                <a:gd name="connsiteY14" fmla="*/ 13046 h 80449"/>
                <a:gd name="connsiteX15" fmla="*/ 14890 w 63034"/>
                <a:gd name="connsiteY15" fmla="*/ 38198 h 80449"/>
                <a:gd name="connsiteX16" fmla="*/ 20169 w 63034"/>
                <a:gd name="connsiteY16" fmla="*/ 38198 h 80449"/>
                <a:gd name="connsiteX17" fmla="*/ 38179 w 63034"/>
                <a:gd name="connsiteY17" fmla="*/ 36024 h 80449"/>
                <a:gd name="connsiteX18" fmla="*/ 41241 w 63034"/>
                <a:gd name="connsiteY18" fmla="*/ 18281 h 80449"/>
                <a:gd name="connsiteX19" fmla="*/ 38179 w 63034"/>
                <a:gd name="connsiteY19" fmla="*/ 15220 h 80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034" h="80449">
                  <a:moveTo>
                    <a:pt x="44390" y="80428"/>
                  </a:moveTo>
                  <a:lnTo>
                    <a:pt x="28553" y="49376"/>
                  </a:lnTo>
                  <a:lnTo>
                    <a:pt x="14890" y="49376"/>
                  </a:lnTo>
                  <a:lnTo>
                    <a:pt x="14890" y="80428"/>
                  </a:lnTo>
                  <a:lnTo>
                    <a:pt x="-14" y="80428"/>
                  </a:lnTo>
                  <a:lnTo>
                    <a:pt x="-14" y="5"/>
                  </a:lnTo>
                  <a:lnTo>
                    <a:pt x="32900" y="5"/>
                  </a:lnTo>
                  <a:cubicBezTo>
                    <a:pt x="41253" y="-365"/>
                    <a:pt x="49299" y="3197"/>
                    <a:pt x="54637" y="9631"/>
                  </a:cubicBezTo>
                  <a:cubicBezTo>
                    <a:pt x="57913" y="14257"/>
                    <a:pt x="59651" y="19797"/>
                    <a:pt x="59605" y="25467"/>
                  </a:cubicBezTo>
                  <a:cubicBezTo>
                    <a:pt x="60015" y="28454"/>
                    <a:pt x="60015" y="31485"/>
                    <a:pt x="59605" y="34472"/>
                  </a:cubicBezTo>
                  <a:cubicBezTo>
                    <a:pt x="57043" y="40859"/>
                    <a:pt x="51643" y="45681"/>
                    <a:pt x="45010" y="47513"/>
                  </a:cubicBezTo>
                  <a:lnTo>
                    <a:pt x="63020" y="80428"/>
                  </a:lnTo>
                  <a:close/>
                  <a:moveTo>
                    <a:pt x="39111" y="15220"/>
                  </a:moveTo>
                  <a:cubicBezTo>
                    <a:pt x="35369" y="13344"/>
                    <a:pt x="31162" y="12590"/>
                    <a:pt x="27001" y="13046"/>
                  </a:cubicBezTo>
                  <a:lnTo>
                    <a:pt x="14890" y="13046"/>
                  </a:lnTo>
                  <a:lnTo>
                    <a:pt x="14890" y="38198"/>
                  </a:lnTo>
                  <a:lnTo>
                    <a:pt x="20169" y="38198"/>
                  </a:lnTo>
                  <a:cubicBezTo>
                    <a:pt x="26262" y="38906"/>
                    <a:pt x="32432" y="38161"/>
                    <a:pt x="38179" y="36024"/>
                  </a:cubicBezTo>
                  <a:cubicBezTo>
                    <a:pt x="43924" y="31972"/>
                    <a:pt x="45296" y="24026"/>
                    <a:pt x="41241" y="18281"/>
                  </a:cubicBezTo>
                  <a:cubicBezTo>
                    <a:pt x="40402" y="17095"/>
                    <a:pt x="39368" y="16058"/>
                    <a:pt x="38179" y="15220"/>
                  </a:cubicBezTo>
                  <a:close/>
                </a:path>
              </a:pathLst>
            </a:custGeom>
            <a:grpFill/>
            <a:ln w="310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D692262-F7F6-AB11-3D01-B051BE104FBB}"/>
                </a:ext>
              </a:extLst>
            </p:cNvPr>
            <p:cNvSpPr/>
            <p:nvPr/>
          </p:nvSpPr>
          <p:spPr>
            <a:xfrm>
              <a:off x="11475170" y="6416057"/>
              <a:ext cx="69308" cy="84327"/>
            </a:xfrm>
            <a:custGeom>
              <a:avLst/>
              <a:gdLst>
                <a:gd name="connsiteX0" fmla="*/ 61157 w 69308"/>
                <a:gd name="connsiteY0" fmla="*/ 75885 h 84327"/>
                <a:gd name="connsiteX1" fmla="*/ 34764 w 69308"/>
                <a:gd name="connsiteY1" fmla="*/ 84269 h 84327"/>
                <a:gd name="connsiteX2" fmla="*/ 3712 w 69308"/>
                <a:gd name="connsiteY2" fmla="*/ 72159 h 84327"/>
                <a:gd name="connsiteX3" fmla="*/ -14 w 69308"/>
                <a:gd name="connsiteY3" fmla="*/ 66880 h 84327"/>
                <a:gd name="connsiteX4" fmla="*/ 12406 w 69308"/>
                <a:gd name="connsiteY4" fmla="*/ 58186 h 84327"/>
                <a:gd name="connsiteX5" fmla="*/ 37558 w 69308"/>
                <a:gd name="connsiteY5" fmla="*/ 70296 h 84327"/>
                <a:gd name="connsiteX6" fmla="*/ 43458 w 69308"/>
                <a:gd name="connsiteY6" fmla="*/ 70296 h 84327"/>
                <a:gd name="connsiteX7" fmla="*/ 53084 w 69308"/>
                <a:gd name="connsiteY7" fmla="*/ 60360 h 84327"/>
                <a:gd name="connsiteX8" fmla="*/ 53084 w 69308"/>
                <a:gd name="connsiteY8" fmla="*/ 55702 h 84327"/>
                <a:gd name="connsiteX9" fmla="*/ 39111 w 69308"/>
                <a:gd name="connsiteY9" fmla="*/ 50113 h 84327"/>
                <a:gd name="connsiteX10" fmla="*/ 29485 w 69308"/>
                <a:gd name="connsiteY10" fmla="*/ 47939 h 84327"/>
                <a:gd name="connsiteX11" fmla="*/ 17375 w 69308"/>
                <a:gd name="connsiteY11" fmla="*/ 43902 h 84327"/>
                <a:gd name="connsiteX12" fmla="*/ 5886 w 69308"/>
                <a:gd name="connsiteY12" fmla="*/ 25271 h 84327"/>
                <a:gd name="connsiteX13" fmla="*/ 8991 w 69308"/>
                <a:gd name="connsiteY13" fmla="*/ 13472 h 84327"/>
                <a:gd name="connsiteX14" fmla="*/ 37558 w 69308"/>
                <a:gd name="connsiteY14" fmla="*/ 120 h 84327"/>
                <a:gd name="connsiteX15" fmla="*/ 68610 w 69308"/>
                <a:gd name="connsiteY15" fmla="*/ 16577 h 84327"/>
                <a:gd name="connsiteX16" fmla="*/ 56189 w 69308"/>
                <a:gd name="connsiteY16" fmla="*/ 25892 h 84327"/>
                <a:gd name="connsiteX17" fmla="*/ 35385 w 69308"/>
                <a:gd name="connsiteY17" fmla="*/ 13782 h 84327"/>
                <a:gd name="connsiteX18" fmla="*/ 21101 w 69308"/>
                <a:gd name="connsiteY18" fmla="*/ 19993 h 84327"/>
                <a:gd name="connsiteX19" fmla="*/ 21101 w 69308"/>
                <a:gd name="connsiteY19" fmla="*/ 23719 h 84327"/>
                <a:gd name="connsiteX20" fmla="*/ 21101 w 69308"/>
                <a:gd name="connsiteY20" fmla="*/ 27135 h 84327"/>
                <a:gd name="connsiteX21" fmla="*/ 35074 w 69308"/>
                <a:gd name="connsiteY21" fmla="*/ 33034 h 84327"/>
                <a:gd name="connsiteX22" fmla="*/ 43147 w 69308"/>
                <a:gd name="connsiteY22" fmla="*/ 34897 h 84327"/>
                <a:gd name="connsiteX23" fmla="*/ 64573 w 69308"/>
                <a:gd name="connsiteY23" fmla="*/ 45144 h 84327"/>
                <a:gd name="connsiteX24" fmla="*/ 69231 w 69308"/>
                <a:gd name="connsiteY24" fmla="*/ 58807 h 84327"/>
                <a:gd name="connsiteX25" fmla="*/ 61468 w 69308"/>
                <a:gd name="connsiteY25" fmla="*/ 76506 h 84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9308" h="84327">
                  <a:moveTo>
                    <a:pt x="61157" y="75885"/>
                  </a:moveTo>
                  <a:cubicBezTo>
                    <a:pt x="53624" y="81704"/>
                    <a:pt x="44275" y="84673"/>
                    <a:pt x="34764" y="84269"/>
                  </a:cubicBezTo>
                  <a:cubicBezTo>
                    <a:pt x="23203" y="84589"/>
                    <a:pt x="12003" y="80220"/>
                    <a:pt x="3712" y="72159"/>
                  </a:cubicBezTo>
                  <a:cubicBezTo>
                    <a:pt x="2228" y="70585"/>
                    <a:pt x="973" y="68806"/>
                    <a:pt x="-14" y="66880"/>
                  </a:cubicBezTo>
                  <a:lnTo>
                    <a:pt x="12406" y="58186"/>
                  </a:lnTo>
                  <a:cubicBezTo>
                    <a:pt x="18030" y="66421"/>
                    <a:pt x="27616" y="71035"/>
                    <a:pt x="37558" y="70296"/>
                  </a:cubicBezTo>
                  <a:cubicBezTo>
                    <a:pt x="39518" y="70520"/>
                    <a:pt x="41499" y="70520"/>
                    <a:pt x="43458" y="70296"/>
                  </a:cubicBezTo>
                  <a:cubicBezTo>
                    <a:pt x="45321" y="70296"/>
                    <a:pt x="53084" y="67812"/>
                    <a:pt x="53084" y="60360"/>
                  </a:cubicBezTo>
                  <a:cubicBezTo>
                    <a:pt x="53658" y="58860"/>
                    <a:pt x="53658" y="57202"/>
                    <a:pt x="53084" y="55702"/>
                  </a:cubicBezTo>
                  <a:cubicBezTo>
                    <a:pt x="49175" y="52345"/>
                    <a:pt x="44259" y="50377"/>
                    <a:pt x="39111" y="50113"/>
                  </a:cubicBezTo>
                  <a:lnTo>
                    <a:pt x="29485" y="47939"/>
                  </a:lnTo>
                  <a:cubicBezTo>
                    <a:pt x="25268" y="47206"/>
                    <a:pt x="21188" y="45846"/>
                    <a:pt x="17375" y="43902"/>
                  </a:cubicBezTo>
                  <a:cubicBezTo>
                    <a:pt x="10161" y="40552"/>
                    <a:pt x="5643" y="33221"/>
                    <a:pt x="5886" y="25271"/>
                  </a:cubicBezTo>
                  <a:cubicBezTo>
                    <a:pt x="5737" y="21120"/>
                    <a:pt x="6817" y="17015"/>
                    <a:pt x="8991" y="13472"/>
                  </a:cubicBezTo>
                  <a:cubicBezTo>
                    <a:pt x="15378" y="4156"/>
                    <a:pt x="26318" y="-955"/>
                    <a:pt x="37558" y="120"/>
                  </a:cubicBezTo>
                  <a:cubicBezTo>
                    <a:pt x="49954" y="287"/>
                    <a:pt x="61511" y="6411"/>
                    <a:pt x="68610" y="16577"/>
                  </a:cubicBezTo>
                  <a:lnTo>
                    <a:pt x="56189" y="25892"/>
                  </a:lnTo>
                  <a:cubicBezTo>
                    <a:pt x="51988" y="18356"/>
                    <a:pt x="44011" y="13714"/>
                    <a:pt x="35385" y="13782"/>
                  </a:cubicBezTo>
                  <a:cubicBezTo>
                    <a:pt x="35385" y="13782"/>
                    <a:pt x="24206" y="13782"/>
                    <a:pt x="21101" y="19993"/>
                  </a:cubicBezTo>
                  <a:cubicBezTo>
                    <a:pt x="20675" y="21197"/>
                    <a:pt x="20675" y="22514"/>
                    <a:pt x="21101" y="23719"/>
                  </a:cubicBezTo>
                  <a:cubicBezTo>
                    <a:pt x="20781" y="24834"/>
                    <a:pt x="20781" y="26020"/>
                    <a:pt x="21101" y="27135"/>
                  </a:cubicBezTo>
                  <a:cubicBezTo>
                    <a:pt x="22964" y="30550"/>
                    <a:pt x="27622" y="31482"/>
                    <a:pt x="35074" y="33034"/>
                  </a:cubicBezTo>
                  <a:lnTo>
                    <a:pt x="43147" y="34897"/>
                  </a:lnTo>
                  <a:cubicBezTo>
                    <a:pt x="51190" y="35969"/>
                    <a:pt x="58689" y="39555"/>
                    <a:pt x="64573" y="45144"/>
                  </a:cubicBezTo>
                  <a:cubicBezTo>
                    <a:pt x="67964" y="48849"/>
                    <a:pt x="69650" y="53802"/>
                    <a:pt x="69231" y="58807"/>
                  </a:cubicBezTo>
                  <a:cubicBezTo>
                    <a:pt x="69653" y="65614"/>
                    <a:pt x="66762" y="72206"/>
                    <a:pt x="61468" y="76506"/>
                  </a:cubicBezTo>
                  <a:close/>
                </a:path>
              </a:pathLst>
            </a:custGeom>
            <a:grpFill/>
            <a:ln w="310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27860BF3-FAD5-C730-48DC-01E92FFCCC88}"/>
                </a:ext>
              </a:extLst>
            </p:cNvPr>
            <p:cNvSpPr/>
            <p:nvPr/>
          </p:nvSpPr>
          <p:spPr>
            <a:xfrm>
              <a:off x="11557146" y="6417751"/>
              <a:ext cx="14904" cy="80423"/>
            </a:xfrm>
            <a:custGeom>
              <a:avLst/>
              <a:gdLst>
                <a:gd name="connsiteX0" fmla="*/ 0 w 14904"/>
                <a:gd name="connsiteY0" fmla="*/ 0 h 80423"/>
                <a:gd name="connsiteX1" fmla="*/ 14905 w 14904"/>
                <a:gd name="connsiteY1" fmla="*/ 0 h 80423"/>
                <a:gd name="connsiteX2" fmla="*/ 14905 w 14904"/>
                <a:gd name="connsiteY2" fmla="*/ 80424 h 80423"/>
                <a:gd name="connsiteX3" fmla="*/ 0 w 14904"/>
                <a:gd name="connsiteY3" fmla="*/ 80424 h 80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04" h="80423">
                  <a:moveTo>
                    <a:pt x="0" y="0"/>
                  </a:moveTo>
                  <a:lnTo>
                    <a:pt x="14905" y="0"/>
                  </a:lnTo>
                  <a:lnTo>
                    <a:pt x="14905" y="80424"/>
                  </a:lnTo>
                  <a:lnTo>
                    <a:pt x="0" y="80424"/>
                  </a:lnTo>
                  <a:close/>
                </a:path>
              </a:pathLst>
            </a:custGeom>
            <a:grpFill/>
            <a:ln w="310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162C5EBE-60C1-0433-ACB0-3798CF5EDE9C}"/>
                </a:ext>
              </a:extLst>
            </p:cNvPr>
            <p:cNvSpPr/>
            <p:nvPr/>
          </p:nvSpPr>
          <p:spPr>
            <a:xfrm>
              <a:off x="11583850" y="6417751"/>
              <a:ext cx="59308" cy="80733"/>
            </a:xfrm>
            <a:custGeom>
              <a:avLst/>
              <a:gdLst>
                <a:gd name="connsiteX0" fmla="*/ 36951 w 59308"/>
                <a:gd name="connsiteY0" fmla="*/ 13663 h 80733"/>
                <a:gd name="connsiteX1" fmla="*/ 36951 w 59308"/>
                <a:gd name="connsiteY1" fmla="*/ 80734 h 80733"/>
                <a:gd name="connsiteX2" fmla="*/ 22047 w 59308"/>
                <a:gd name="connsiteY2" fmla="*/ 80734 h 80733"/>
                <a:gd name="connsiteX3" fmla="*/ 22047 w 59308"/>
                <a:gd name="connsiteY3" fmla="*/ 13663 h 80733"/>
                <a:gd name="connsiteX4" fmla="*/ 0 w 59308"/>
                <a:gd name="connsiteY4" fmla="*/ 13663 h 80733"/>
                <a:gd name="connsiteX5" fmla="*/ 0 w 59308"/>
                <a:gd name="connsiteY5" fmla="*/ 0 h 80733"/>
                <a:gd name="connsiteX6" fmla="*/ 59308 w 59308"/>
                <a:gd name="connsiteY6" fmla="*/ 0 h 80733"/>
                <a:gd name="connsiteX7" fmla="*/ 59308 w 59308"/>
                <a:gd name="connsiteY7" fmla="*/ 13663 h 80733"/>
                <a:gd name="connsiteX8" fmla="*/ 36951 w 59308"/>
                <a:gd name="connsiteY8" fmla="*/ 13663 h 80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8" h="80733">
                  <a:moveTo>
                    <a:pt x="36951" y="13663"/>
                  </a:moveTo>
                  <a:lnTo>
                    <a:pt x="36951" y="80734"/>
                  </a:lnTo>
                  <a:lnTo>
                    <a:pt x="22047" y="80734"/>
                  </a:lnTo>
                  <a:lnTo>
                    <a:pt x="22047" y="13663"/>
                  </a:lnTo>
                  <a:lnTo>
                    <a:pt x="0" y="13663"/>
                  </a:lnTo>
                  <a:lnTo>
                    <a:pt x="0" y="0"/>
                  </a:lnTo>
                  <a:lnTo>
                    <a:pt x="59308" y="0"/>
                  </a:lnTo>
                  <a:lnTo>
                    <a:pt x="59308" y="13663"/>
                  </a:lnTo>
                  <a:lnTo>
                    <a:pt x="36951" y="13663"/>
                  </a:lnTo>
                  <a:close/>
                </a:path>
              </a:pathLst>
            </a:custGeom>
            <a:grpFill/>
            <a:ln w="310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65827EC1-46A1-7D57-C52D-A467AA95146F}"/>
                </a:ext>
              </a:extLst>
            </p:cNvPr>
            <p:cNvSpPr/>
            <p:nvPr/>
          </p:nvSpPr>
          <p:spPr>
            <a:xfrm>
              <a:off x="11638812" y="6396015"/>
              <a:ext cx="72039" cy="102159"/>
            </a:xfrm>
            <a:custGeom>
              <a:avLst/>
              <a:gdLst>
                <a:gd name="connsiteX0" fmla="*/ 56500 w 72039"/>
                <a:gd name="connsiteY0" fmla="*/ 102138 h 102159"/>
                <a:gd name="connsiteX1" fmla="*/ 51842 w 72039"/>
                <a:gd name="connsiteY1" fmla="*/ 86612 h 102159"/>
                <a:gd name="connsiteX2" fmla="*/ 20790 w 72039"/>
                <a:gd name="connsiteY2" fmla="*/ 86612 h 102159"/>
                <a:gd name="connsiteX3" fmla="*/ 16133 w 72039"/>
                <a:gd name="connsiteY3" fmla="*/ 102138 h 102159"/>
                <a:gd name="connsiteX4" fmla="*/ -14 w 72039"/>
                <a:gd name="connsiteY4" fmla="*/ 102138 h 102159"/>
                <a:gd name="connsiteX5" fmla="*/ 27311 w 72039"/>
                <a:gd name="connsiteY5" fmla="*/ 21714 h 102159"/>
                <a:gd name="connsiteX6" fmla="*/ 44390 w 72039"/>
                <a:gd name="connsiteY6" fmla="*/ 21714 h 102159"/>
                <a:gd name="connsiteX7" fmla="*/ 72025 w 72039"/>
                <a:gd name="connsiteY7" fmla="*/ 102138 h 102159"/>
                <a:gd name="connsiteX8" fmla="*/ 36627 w 72039"/>
                <a:gd name="connsiteY8" fmla="*/ 36309 h 102159"/>
                <a:gd name="connsiteX9" fmla="*/ 25448 w 72039"/>
                <a:gd name="connsiteY9" fmla="*/ 73260 h 102159"/>
                <a:gd name="connsiteX10" fmla="*/ 47805 w 72039"/>
                <a:gd name="connsiteY10" fmla="*/ 73260 h 102159"/>
                <a:gd name="connsiteX11" fmla="*/ 40663 w 72039"/>
                <a:gd name="connsiteY11" fmla="*/ 13952 h 102159"/>
                <a:gd name="connsiteX12" fmla="*/ 30416 w 72039"/>
                <a:gd name="connsiteY12" fmla="*/ 13952 h 102159"/>
                <a:gd name="connsiteX13" fmla="*/ 36627 w 72039"/>
                <a:gd name="connsiteY13" fmla="*/ -22 h 102159"/>
                <a:gd name="connsiteX14" fmla="*/ 52773 w 72039"/>
                <a:gd name="connsiteY14" fmla="*/ -22 h 102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2039" h="102159">
                  <a:moveTo>
                    <a:pt x="56500" y="102138"/>
                  </a:moveTo>
                  <a:lnTo>
                    <a:pt x="51842" y="86612"/>
                  </a:lnTo>
                  <a:lnTo>
                    <a:pt x="20790" y="86612"/>
                  </a:lnTo>
                  <a:lnTo>
                    <a:pt x="16133" y="102138"/>
                  </a:lnTo>
                  <a:lnTo>
                    <a:pt x="-14" y="102138"/>
                  </a:lnTo>
                  <a:lnTo>
                    <a:pt x="27311" y="21714"/>
                  </a:lnTo>
                  <a:lnTo>
                    <a:pt x="44390" y="21714"/>
                  </a:lnTo>
                  <a:lnTo>
                    <a:pt x="72025" y="102138"/>
                  </a:lnTo>
                  <a:close/>
                  <a:moveTo>
                    <a:pt x="36627" y="36309"/>
                  </a:moveTo>
                  <a:lnTo>
                    <a:pt x="25448" y="73260"/>
                  </a:lnTo>
                  <a:lnTo>
                    <a:pt x="47805" y="73260"/>
                  </a:lnTo>
                  <a:close/>
                  <a:moveTo>
                    <a:pt x="40663" y="13952"/>
                  </a:moveTo>
                  <a:lnTo>
                    <a:pt x="30416" y="13952"/>
                  </a:lnTo>
                  <a:lnTo>
                    <a:pt x="36627" y="-22"/>
                  </a:lnTo>
                  <a:lnTo>
                    <a:pt x="52773" y="-22"/>
                  </a:lnTo>
                  <a:close/>
                </a:path>
              </a:pathLst>
            </a:custGeom>
            <a:grpFill/>
            <a:ln w="310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5752D04E-0978-D999-964D-12A03C740362}"/>
                </a:ext>
              </a:extLst>
            </p:cNvPr>
            <p:cNvSpPr/>
            <p:nvPr/>
          </p:nvSpPr>
          <p:spPr>
            <a:xfrm>
              <a:off x="11721719" y="6417725"/>
              <a:ext cx="63034" cy="80449"/>
            </a:xfrm>
            <a:custGeom>
              <a:avLst/>
              <a:gdLst>
                <a:gd name="connsiteX0" fmla="*/ 44390 w 63034"/>
                <a:gd name="connsiteY0" fmla="*/ 80428 h 80449"/>
                <a:gd name="connsiteX1" fmla="*/ 28553 w 63034"/>
                <a:gd name="connsiteY1" fmla="*/ 49376 h 80449"/>
                <a:gd name="connsiteX2" fmla="*/ 14890 w 63034"/>
                <a:gd name="connsiteY2" fmla="*/ 49376 h 80449"/>
                <a:gd name="connsiteX3" fmla="*/ 14890 w 63034"/>
                <a:gd name="connsiteY3" fmla="*/ 80428 h 80449"/>
                <a:gd name="connsiteX4" fmla="*/ -14 w 63034"/>
                <a:gd name="connsiteY4" fmla="*/ 80428 h 80449"/>
                <a:gd name="connsiteX5" fmla="*/ -14 w 63034"/>
                <a:gd name="connsiteY5" fmla="*/ 5 h 80449"/>
                <a:gd name="connsiteX6" fmla="*/ 32900 w 63034"/>
                <a:gd name="connsiteY6" fmla="*/ 5 h 80449"/>
                <a:gd name="connsiteX7" fmla="*/ 54637 w 63034"/>
                <a:gd name="connsiteY7" fmla="*/ 9631 h 80449"/>
                <a:gd name="connsiteX8" fmla="*/ 59605 w 63034"/>
                <a:gd name="connsiteY8" fmla="*/ 25467 h 80449"/>
                <a:gd name="connsiteX9" fmla="*/ 59605 w 63034"/>
                <a:gd name="connsiteY9" fmla="*/ 34472 h 80449"/>
                <a:gd name="connsiteX10" fmla="*/ 45321 w 63034"/>
                <a:gd name="connsiteY10" fmla="*/ 47513 h 80449"/>
                <a:gd name="connsiteX11" fmla="*/ 63020 w 63034"/>
                <a:gd name="connsiteY11" fmla="*/ 80428 h 80449"/>
                <a:gd name="connsiteX12" fmla="*/ 39111 w 63034"/>
                <a:gd name="connsiteY12" fmla="*/ 15220 h 80449"/>
                <a:gd name="connsiteX13" fmla="*/ 27001 w 63034"/>
                <a:gd name="connsiteY13" fmla="*/ 13046 h 80449"/>
                <a:gd name="connsiteX14" fmla="*/ 14890 w 63034"/>
                <a:gd name="connsiteY14" fmla="*/ 13046 h 80449"/>
                <a:gd name="connsiteX15" fmla="*/ 14890 w 63034"/>
                <a:gd name="connsiteY15" fmla="*/ 38198 h 80449"/>
                <a:gd name="connsiteX16" fmla="*/ 20169 w 63034"/>
                <a:gd name="connsiteY16" fmla="*/ 38198 h 80449"/>
                <a:gd name="connsiteX17" fmla="*/ 38179 w 63034"/>
                <a:gd name="connsiteY17" fmla="*/ 36024 h 80449"/>
                <a:gd name="connsiteX18" fmla="*/ 44390 w 63034"/>
                <a:gd name="connsiteY18" fmla="*/ 25467 h 80449"/>
                <a:gd name="connsiteX19" fmla="*/ 39111 w 63034"/>
                <a:gd name="connsiteY19" fmla="*/ 15220 h 80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034" h="80449">
                  <a:moveTo>
                    <a:pt x="44390" y="80428"/>
                  </a:moveTo>
                  <a:lnTo>
                    <a:pt x="28553" y="49376"/>
                  </a:lnTo>
                  <a:lnTo>
                    <a:pt x="14890" y="49376"/>
                  </a:lnTo>
                  <a:lnTo>
                    <a:pt x="14890" y="80428"/>
                  </a:lnTo>
                  <a:lnTo>
                    <a:pt x="-14" y="80428"/>
                  </a:lnTo>
                  <a:lnTo>
                    <a:pt x="-14" y="5"/>
                  </a:lnTo>
                  <a:lnTo>
                    <a:pt x="32900" y="5"/>
                  </a:lnTo>
                  <a:cubicBezTo>
                    <a:pt x="41253" y="-365"/>
                    <a:pt x="49299" y="3197"/>
                    <a:pt x="54637" y="9631"/>
                  </a:cubicBezTo>
                  <a:cubicBezTo>
                    <a:pt x="57913" y="14257"/>
                    <a:pt x="59651" y="19797"/>
                    <a:pt x="59605" y="25467"/>
                  </a:cubicBezTo>
                  <a:cubicBezTo>
                    <a:pt x="60015" y="28454"/>
                    <a:pt x="60015" y="31485"/>
                    <a:pt x="59605" y="34472"/>
                  </a:cubicBezTo>
                  <a:cubicBezTo>
                    <a:pt x="57105" y="40788"/>
                    <a:pt x="51836" y="45598"/>
                    <a:pt x="45321" y="47513"/>
                  </a:cubicBezTo>
                  <a:lnTo>
                    <a:pt x="63020" y="80428"/>
                  </a:lnTo>
                  <a:close/>
                  <a:moveTo>
                    <a:pt x="39111" y="15220"/>
                  </a:moveTo>
                  <a:cubicBezTo>
                    <a:pt x="35369" y="13344"/>
                    <a:pt x="31162" y="12590"/>
                    <a:pt x="27001" y="13046"/>
                  </a:cubicBezTo>
                  <a:lnTo>
                    <a:pt x="14890" y="13046"/>
                  </a:lnTo>
                  <a:lnTo>
                    <a:pt x="14890" y="38198"/>
                  </a:lnTo>
                  <a:lnTo>
                    <a:pt x="20169" y="38198"/>
                  </a:lnTo>
                  <a:cubicBezTo>
                    <a:pt x="26262" y="38931"/>
                    <a:pt x="32438" y="38186"/>
                    <a:pt x="38179" y="36024"/>
                  </a:cubicBezTo>
                  <a:cubicBezTo>
                    <a:pt x="42110" y="33994"/>
                    <a:pt x="44523" y="29889"/>
                    <a:pt x="44390" y="25467"/>
                  </a:cubicBezTo>
                  <a:cubicBezTo>
                    <a:pt x="44532" y="21365"/>
                    <a:pt x="42533" y="17487"/>
                    <a:pt x="39111" y="15220"/>
                  </a:cubicBezTo>
                  <a:close/>
                </a:path>
              </a:pathLst>
            </a:custGeom>
            <a:grpFill/>
            <a:ln w="310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25DA643-C033-E089-47C2-8AB37E8DFAFE}"/>
                </a:ext>
              </a:extLst>
            </p:cNvPr>
            <p:cNvSpPr/>
            <p:nvPr/>
          </p:nvSpPr>
          <p:spPr>
            <a:xfrm>
              <a:off x="11795311" y="6417751"/>
              <a:ext cx="14904" cy="80423"/>
            </a:xfrm>
            <a:custGeom>
              <a:avLst/>
              <a:gdLst>
                <a:gd name="connsiteX0" fmla="*/ 0 w 14904"/>
                <a:gd name="connsiteY0" fmla="*/ 0 h 80423"/>
                <a:gd name="connsiteX1" fmla="*/ 14905 w 14904"/>
                <a:gd name="connsiteY1" fmla="*/ 0 h 80423"/>
                <a:gd name="connsiteX2" fmla="*/ 14905 w 14904"/>
                <a:gd name="connsiteY2" fmla="*/ 80424 h 80423"/>
                <a:gd name="connsiteX3" fmla="*/ 0 w 14904"/>
                <a:gd name="connsiteY3" fmla="*/ 80424 h 80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04" h="80423">
                  <a:moveTo>
                    <a:pt x="0" y="0"/>
                  </a:moveTo>
                  <a:lnTo>
                    <a:pt x="14905" y="0"/>
                  </a:lnTo>
                  <a:lnTo>
                    <a:pt x="14905" y="80424"/>
                  </a:lnTo>
                  <a:lnTo>
                    <a:pt x="0" y="80424"/>
                  </a:lnTo>
                  <a:close/>
                </a:path>
              </a:pathLst>
            </a:custGeom>
            <a:grpFill/>
            <a:ln w="310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14087B58-2360-008F-E708-FA99EAF7138F}"/>
                </a:ext>
              </a:extLst>
            </p:cNvPr>
            <p:cNvSpPr/>
            <p:nvPr/>
          </p:nvSpPr>
          <p:spPr>
            <a:xfrm>
              <a:off x="11825052" y="6415553"/>
              <a:ext cx="78166" cy="84824"/>
            </a:xfrm>
            <a:custGeom>
              <a:avLst/>
              <a:gdLst>
                <a:gd name="connsiteX0" fmla="*/ 65884 w 78166"/>
                <a:gd name="connsiteY0" fmla="*/ 73285 h 84824"/>
                <a:gd name="connsiteX1" fmla="*/ 52221 w 78166"/>
                <a:gd name="connsiteY1" fmla="*/ 82600 h 84824"/>
                <a:gd name="connsiteX2" fmla="*/ 38248 w 78166"/>
                <a:gd name="connsiteY2" fmla="*/ 84774 h 84824"/>
                <a:gd name="connsiteX3" fmla="*/ 10612 w 78166"/>
                <a:gd name="connsiteY3" fmla="*/ 72353 h 84824"/>
                <a:gd name="connsiteX4" fmla="*/ 55 w 78166"/>
                <a:gd name="connsiteY4" fmla="*/ 41302 h 84824"/>
                <a:gd name="connsiteX5" fmla="*/ 2228 w 78166"/>
                <a:gd name="connsiteY5" fmla="*/ 25776 h 84824"/>
                <a:gd name="connsiteX6" fmla="*/ 39490 w 78166"/>
                <a:gd name="connsiteY6" fmla="*/ 3 h 84824"/>
                <a:gd name="connsiteX7" fmla="*/ 68058 w 78166"/>
                <a:gd name="connsiteY7" fmla="*/ 12734 h 84824"/>
                <a:gd name="connsiteX8" fmla="*/ 77994 w 78166"/>
                <a:gd name="connsiteY8" fmla="*/ 43786 h 84824"/>
                <a:gd name="connsiteX9" fmla="*/ 66815 w 78166"/>
                <a:gd name="connsiteY9" fmla="*/ 74837 h 84824"/>
                <a:gd name="connsiteX10" fmla="*/ 57190 w 78166"/>
                <a:gd name="connsiteY10" fmla="*/ 24534 h 84824"/>
                <a:gd name="connsiteX11" fmla="*/ 38559 w 78166"/>
                <a:gd name="connsiteY11" fmla="*/ 13976 h 84824"/>
                <a:gd name="connsiteX12" fmla="*/ 28312 w 78166"/>
                <a:gd name="connsiteY12" fmla="*/ 16150 h 84824"/>
                <a:gd name="connsiteX13" fmla="*/ 15581 w 78166"/>
                <a:gd name="connsiteY13" fmla="*/ 41923 h 84824"/>
                <a:gd name="connsiteX14" fmla="*/ 26759 w 78166"/>
                <a:gd name="connsiteY14" fmla="*/ 67385 h 84824"/>
                <a:gd name="connsiteX15" fmla="*/ 38559 w 78166"/>
                <a:gd name="connsiteY15" fmla="*/ 70801 h 84824"/>
                <a:gd name="connsiteX16" fmla="*/ 47874 w 78166"/>
                <a:gd name="connsiteY16" fmla="*/ 68627 h 84824"/>
                <a:gd name="connsiteX17" fmla="*/ 61847 w 78166"/>
                <a:gd name="connsiteY17" fmla="*/ 44096 h 84824"/>
                <a:gd name="connsiteX18" fmla="*/ 57190 w 78166"/>
                <a:gd name="connsiteY18" fmla="*/ 24534 h 84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8166" h="84824">
                  <a:moveTo>
                    <a:pt x="65884" y="73285"/>
                  </a:moveTo>
                  <a:cubicBezTo>
                    <a:pt x="62034" y="77312"/>
                    <a:pt x="57379" y="80489"/>
                    <a:pt x="52221" y="82600"/>
                  </a:cubicBezTo>
                  <a:cubicBezTo>
                    <a:pt x="47691" y="83988"/>
                    <a:pt x="42987" y="84718"/>
                    <a:pt x="38248" y="84774"/>
                  </a:cubicBezTo>
                  <a:cubicBezTo>
                    <a:pt x="27594" y="85218"/>
                    <a:pt x="17354" y="80616"/>
                    <a:pt x="10612" y="72353"/>
                  </a:cubicBezTo>
                  <a:cubicBezTo>
                    <a:pt x="3203" y="63761"/>
                    <a:pt x="-582" y="52629"/>
                    <a:pt x="55" y="41302"/>
                  </a:cubicBezTo>
                  <a:cubicBezTo>
                    <a:pt x="-48" y="36045"/>
                    <a:pt x="688" y="30803"/>
                    <a:pt x="2228" y="25776"/>
                  </a:cubicBezTo>
                  <a:cubicBezTo>
                    <a:pt x="7578" y="9887"/>
                    <a:pt x="22735" y="-599"/>
                    <a:pt x="39490" y="3"/>
                  </a:cubicBezTo>
                  <a:cubicBezTo>
                    <a:pt x="50420" y="-149"/>
                    <a:pt x="60863" y="4506"/>
                    <a:pt x="68058" y="12734"/>
                  </a:cubicBezTo>
                  <a:cubicBezTo>
                    <a:pt x="75392" y="21339"/>
                    <a:pt x="78972" y="32523"/>
                    <a:pt x="77994" y="43786"/>
                  </a:cubicBezTo>
                  <a:cubicBezTo>
                    <a:pt x="78271" y="55169"/>
                    <a:pt x="74283" y="66242"/>
                    <a:pt x="66815" y="74837"/>
                  </a:cubicBezTo>
                  <a:close/>
                  <a:moveTo>
                    <a:pt x="57190" y="24534"/>
                  </a:moveTo>
                  <a:cubicBezTo>
                    <a:pt x="53358" y="17892"/>
                    <a:pt x="46225" y="13852"/>
                    <a:pt x="38559" y="13976"/>
                  </a:cubicBezTo>
                  <a:cubicBezTo>
                    <a:pt x="35034" y="14017"/>
                    <a:pt x="31550" y="14756"/>
                    <a:pt x="28312" y="16150"/>
                  </a:cubicBezTo>
                  <a:cubicBezTo>
                    <a:pt x="19527" y="21634"/>
                    <a:pt x="14596" y="31613"/>
                    <a:pt x="15581" y="41923"/>
                  </a:cubicBezTo>
                  <a:cubicBezTo>
                    <a:pt x="15087" y="51698"/>
                    <a:pt x="19229" y="61134"/>
                    <a:pt x="26759" y="67385"/>
                  </a:cubicBezTo>
                  <a:cubicBezTo>
                    <a:pt x="30308" y="69574"/>
                    <a:pt x="34388" y="70754"/>
                    <a:pt x="38559" y="70801"/>
                  </a:cubicBezTo>
                  <a:cubicBezTo>
                    <a:pt x="41785" y="70757"/>
                    <a:pt x="44962" y="70015"/>
                    <a:pt x="47874" y="68627"/>
                  </a:cubicBezTo>
                  <a:cubicBezTo>
                    <a:pt x="57177" y="64149"/>
                    <a:pt x="62739" y="54384"/>
                    <a:pt x="61847" y="44096"/>
                  </a:cubicBezTo>
                  <a:cubicBezTo>
                    <a:pt x="62353" y="37249"/>
                    <a:pt x="60726" y="30418"/>
                    <a:pt x="57190" y="24534"/>
                  </a:cubicBezTo>
                  <a:close/>
                </a:path>
              </a:pathLst>
            </a:custGeom>
            <a:grpFill/>
            <a:ln w="310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9922A38-7DF9-D5EC-4A20-85735758A045}"/>
                </a:ext>
              </a:extLst>
            </p:cNvPr>
            <p:cNvSpPr/>
            <p:nvPr/>
          </p:nvSpPr>
          <p:spPr>
            <a:xfrm>
              <a:off x="11069326" y="6546686"/>
              <a:ext cx="68184" cy="81060"/>
            </a:xfrm>
            <a:custGeom>
              <a:avLst/>
              <a:gdLst>
                <a:gd name="connsiteX0" fmla="*/ 45321 w 68184"/>
                <a:gd name="connsiteY0" fmla="*/ 78779 h 81060"/>
                <a:gd name="connsiteX1" fmla="*/ 25448 w 68184"/>
                <a:gd name="connsiteY1" fmla="*/ 80952 h 81060"/>
                <a:gd name="connsiteX2" fmla="*/ -14 w 68184"/>
                <a:gd name="connsiteY2" fmla="*/ 80952 h 81060"/>
                <a:gd name="connsiteX3" fmla="*/ -14 w 68184"/>
                <a:gd name="connsiteY3" fmla="*/ 218 h 81060"/>
                <a:gd name="connsiteX4" fmla="*/ 28553 w 68184"/>
                <a:gd name="connsiteY4" fmla="*/ 218 h 81060"/>
                <a:gd name="connsiteX5" fmla="*/ 40353 w 68184"/>
                <a:gd name="connsiteY5" fmla="*/ 218 h 81060"/>
                <a:gd name="connsiteX6" fmla="*/ 59605 w 68184"/>
                <a:gd name="connsiteY6" fmla="*/ 12328 h 81060"/>
                <a:gd name="connsiteX7" fmla="*/ 67989 w 68184"/>
                <a:gd name="connsiteY7" fmla="*/ 40275 h 81060"/>
                <a:gd name="connsiteX8" fmla="*/ 45321 w 68184"/>
                <a:gd name="connsiteY8" fmla="*/ 77847 h 81060"/>
                <a:gd name="connsiteX9" fmla="*/ 45321 w 68184"/>
                <a:gd name="connsiteY9" fmla="*/ 19160 h 81060"/>
                <a:gd name="connsiteX10" fmla="*/ 36937 w 68184"/>
                <a:gd name="connsiteY10" fmla="*/ 14812 h 81060"/>
                <a:gd name="connsiteX11" fmla="*/ 23896 w 68184"/>
                <a:gd name="connsiteY11" fmla="*/ 14812 h 81060"/>
                <a:gd name="connsiteX12" fmla="*/ 15822 w 68184"/>
                <a:gd name="connsiteY12" fmla="*/ 14812 h 81060"/>
                <a:gd name="connsiteX13" fmla="*/ 15822 w 68184"/>
                <a:gd name="connsiteY13" fmla="*/ 68221 h 81060"/>
                <a:gd name="connsiteX14" fmla="*/ 18927 w 68184"/>
                <a:gd name="connsiteY14" fmla="*/ 68221 h 81060"/>
                <a:gd name="connsiteX15" fmla="*/ 35385 w 68184"/>
                <a:gd name="connsiteY15" fmla="*/ 68221 h 81060"/>
                <a:gd name="connsiteX16" fmla="*/ 47184 w 68184"/>
                <a:gd name="connsiteY16" fmla="*/ 62011 h 81060"/>
                <a:gd name="connsiteX17" fmla="*/ 52152 w 68184"/>
                <a:gd name="connsiteY17" fmla="*/ 42759 h 81060"/>
                <a:gd name="connsiteX18" fmla="*/ 44390 w 68184"/>
                <a:gd name="connsiteY18" fmla="*/ 19160 h 81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8184" h="81060">
                  <a:moveTo>
                    <a:pt x="45321" y="78779"/>
                  </a:moveTo>
                  <a:cubicBezTo>
                    <a:pt x="38856" y="80570"/>
                    <a:pt x="32146" y="81306"/>
                    <a:pt x="25448" y="80952"/>
                  </a:cubicBezTo>
                  <a:lnTo>
                    <a:pt x="-14" y="80952"/>
                  </a:lnTo>
                  <a:lnTo>
                    <a:pt x="-14" y="218"/>
                  </a:lnTo>
                  <a:lnTo>
                    <a:pt x="28553" y="218"/>
                  </a:lnTo>
                  <a:cubicBezTo>
                    <a:pt x="32481" y="-102"/>
                    <a:pt x="36425" y="-102"/>
                    <a:pt x="40353" y="218"/>
                  </a:cubicBezTo>
                  <a:cubicBezTo>
                    <a:pt x="48069" y="1674"/>
                    <a:pt x="54950" y="6003"/>
                    <a:pt x="59605" y="12328"/>
                  </a:cubicBezTo>
                  <a:cubicBezTo>
                    <a:pt x="65489" y="20423"/>
                    <a:pt x="68445" y="30279"/>
                    <a:pt x="67989" y="40275"/>
                  </a:cubicBezTo>
                  <a:cubicBezTo>
                    <a:pt x="69597" y="56440"/>
                    <a:pt x="60369" y="71733"/>
                    <a:pt x="45321" y="77847"/>
                  </a:cubicBezTo>
                  <a:close/>
                  <a:moveTo>
                    <a:pt x="45321" y="19160"/>
                  </a:moveTo>
                  <a:cubicBezTo>
                    <a:pt x="42868" y="17129"/>
                    <a:pt x="40008" y="15648"/>
                    <a:pt x="36937" y="14812"/>
                  </a:cubicBezTo>
                  <a:cubicBezTo>
                    <a:pt x="32612" y="14219"/>
                    <a:pt x="28224" y="14219"/>
                    <a:pt x="23896" y="14812"/>
                  </a:cubicBezTo>
                  <a:lnTo>
                    <a:pt x="15822" y="14812"/>
                  </a:lnTo>
                  <a:lnTo>
                    <a:pt x="15822" y="68221"/>
                  </a:lnTo>
                  <a:lnTo>
                    <a:pt x="18927" y="68221"/>
                  </a:lnTo>
                  <a:cubicBezTo>
                    <a:pt x="24405" y="68628"/>
                    <a:pt x="29907" y="68628"/>
                    <a:pt x="35385" y="68221"/>
                  </a:cubicBezTo>
                  <a:cubicBezTo>
                    <a:pt x="39968" y="67737"/>
                    <a:pt x="44191" y="65513"/>
                    <a:pt x="47184" y="62011"/>
                  </a:cubicBezTo>
                  <a:cubicBezTo>
                    <a:pt x="50569" y="56167"/>
                    <a:pt x="52286" y="49509"/>
                    <a:pt x="52152" y="42759"/>
                  </a:cubicBezTo>
                  <a:cubicBezTo>
                    <a:pt x="53444" y="34108"/>
                    <a:pt x="50566" y="25354"/>
                    <a:pt x="44390" y="19160"/>
                  </a:cubicBezTo>
                  <a:close/>
                </a:path>
              </a:pathLst>
            </a:custGeom>
            <a:grpFill/>
            <a:ln w="310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365DE3E0-A259-5BA0-7F39-B45C3D9C8111}"/>
                </a:ext>
              </a:extLst>
            </p:cNvPr>
            <p:cNvSpPr/>
            <p:nvPr/>
          </p:nvSpPr>
          <p:spPr>
            <a:xfrm>
              <a:off x="11150681" y="6547236"/>
              <a:ext cx="59929" cy="80423"/>
            </a:xfrm>
            <a:custGeom>
              <a:avLst/>
              <a:gdLst>
                <a:gd name="connsiteX0" fmla="*/ 0 w 59929"/>
                <a:gd name="connsiteY0" fmla="*/ 80423 h 80423"/>
                <a:gd name="connsiteX1" fmla="*/ 0 w 59929"/>
                <a:gd name="connsiteY1" fmla="*/ 0 h 80423"/>
                <a:gd name="connsiteX2" fmla="*/ 57135 w 59929"/>
                <a:gd name="connsiteY2" fmla="*/ 0 h 80423"/>
                <a:gd name="connsiteX3" fmla="*/ 57135 w 59929"/>
                <a:gd name="connsiteY3" fmla="*/ 13352 h 80423"/>
                <a:gd name="connsiteX4" fmla="*/ 14594 w 59929"/>
                <a:gd name="connsiteY4" fmla="*/ 13352 h 80423"/>
                <a:gd name="connsiteX5" fmla="*/ 14594 w 59929"/>
                <a:gd name="connsiteY5" fmla="*/ 32294 h 80423"/>
                <a:gd name="connsiteX6" fmla="*/ 53719 w 59929"/>
                <a:gd name="connsiteY6" fmla="*/ 32294 h 80423"/>
                <a:gd name="connsiteX7" fmla="*/ 53719 w 59929"/>
                <a:gd name="connsiteY7" fmla="*/ 45335 h 80423"/>
                <a:gd name="connsiteX8" fmla="*/ 14594 w 59929"/>
                <a:gd name="connsiteY8" fmla="*/ 45335 h 80423"/>
                <a:gd name="connsiteX9" fmla="*/ 14594 w 59929"/>
                <a:gd name="connsiteY9" fmla="*/ 66761 h 80423"/>
                <a:gd name="connsiteX10" fmla="*/ 59929 w 59929"/>
                <a:gd name="connsiteY10" fmla="*/ 66761 h 80423"/>
                <a:gd name="connsiteX11" fmla="*/ 59929 w 59929"/>
                <a:gd name="connsiteY11" fmla="*/ 80423 h 80423"/>
                <a:gd name="connsiteX12" fmla="*/ 0 w 59929"/>
                <a:gd name="connsiteY12" fmla="*/ 80423 h 80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929" h="80423">
                  <a:moveTo>
                    <a:pt x="0" y="80423"/>
                  </a:moveTo>
                  <a:lnTo>
                    <a:pt x="0" y="0"/>
                  </a:lnTo>
                  <a:lnTo>
                    <a:pt x="57135" y="0"/>
                  </a:lnTo>
                  <a:lnTo>
                    <a:pt x="57135" y="13352"/>
                  </a:lnTo>
                  <a:lnTo>
                    <a:pt x="14594" y="13352"/>
                  </a:lnTo>
                  <a:lnTo>
                    <a:pt x="14594" y="32294"/>
                  </a:lnTo>
                  <a:lnTo>
                    <a:pt x="53719" y="32294"/>
                  </a:lnTo>
                  <a:lnTo>
                    <a:pt x="53719" y="45335"/>
                  </a:lnTo>
                  <a:lnTo>
                    <a:pt x="14594" y="45335"/>
                  </a:lnTo>
                  <a:lnTo>
                    <a:pt x="14594" y="66761"/>
                  </a:lnTo>
                  <a:lnTo>
                    <a:pt x="59929" y="66761"/>
                  </a:lnTo>
                  <a:lnTo>
                    <a:pt x="59929" y="80423"/>
                  </a:lnTo>
                  <a:lnTo>
                    <a:pt x="0" y="80423"/>
                  </a:lnTo>
                  <a:close/>
                </a:path>
              </a:pathLst>
            </a:custGeom>
            <a:grpFill/>
            <a:ln w="310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779C532D-D4A8-17EB-3094-785B06612D6F}"/>
                </a:ext>
              </a:extLst>
            </p:cNvPr>
            <p:cNvSpPr/>
            <p:nvPr/>
          </p:nvSpPr>
          <p:spPr>
            <a:xfrm>
              <a:off x="11255325" y="6547236"/>
              <a:ext cx="46887" cy="80423"/>
            </a:xfrm>
            <a:custGeom>
              <a:avLst/>
              <a:gdLst>
                <a:gd name="connsiteX0" fmla="*/ 0 w 46887"/>
                <a:gd name="connsiteY0" fmla="*/ 80423 h 80423"/>
                <a:gd name="connsiteX1" fmla="*/ 0 w 46887"/>
                <a:gd name="connsiteY1" fmla="*/ 0 h 80423"/>
                <a:gd name="connsiteX2" fmla="*/ 14905 w 46887"/>
                <a:gd name="connsiteY2" fmla="*/ 0 h 80423"/>
                <a:gd name="connsiteX3" fmla="*/ 14905 w 46887"/>
                <a:gd name="connsiteY3" fmla="*/ 66761 h 80423"/>
                <a:gd name="connsiteX4" fmla="*/ 46888 w 46887"/>
                <a:gd name="connsiteY4" fmla="*/ 66761 h 80423"/>
                <a:gd name="connsiteX5" fmla="*/ 46888 w 46887"/>
                <a:gd name="connsiteY5" fmla="*/ 80423 h 80423"/>
                <a:gd name="connsiteX6" fmla="*/ 0 w 46887"/>
                <a:gd name="connsiteY6" fmla="*/ 80423 h 80423"/>
                <a:gd name="connsiteX7" fmla="*/ 0 w 46887"/>
                <a:gd name="connsiteY7" fmla="*/ 80423 h 80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887" h="80423">
                  <a:moveTo>
                    <a:pt x="0" y="80423"/>
                  </a:moveTo>
                  <a:lnTo>
                    <a:pt x="0" y="0"/>
                  </a:lnTo>
                  <a:lnTo>
                    <a:pt x="14905" y="0"/>
                  </a:lnTo>
                  <a:lnTo>
                    <a:pt x="14905" y="66761"/>
                  </a:lnTo>
                  <a:lnTo>
                    <a:pt x="46888" y="66761"/>
                  </a:lnTo>
                  <a:lnTo>
                    <a:pt x="46888" y="80423"/>
                  </a:lnTo>
                  <a:lnTo>
                    <a:pt x="0" y="80423"/>
                  </a:lnTo>
                  <a:lnTo>
                    <a:pt x="0" y="80423"/>
                  </a:lnTo>
                  <a:close/>
                </a:path>
              </a:pathLst>
            </a:custGeom>
            <a:grpFill/>
            <a:ln w="310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6520F6EF-3356-176F-FDEE-D0D4A8030318}"/>
                </a:ext>
              </a:extLst>
            </p:cNvPr>
            <p:cNvSpPr/>
            <p:nvPr/>
          </p:nvSpPr>
          <p:spPr>
            <a:xfrm>
              <a:off x="11314323" y="6547236"/>
              <a:ext cx="14904" cy="80423"/>
            </a:xfrm>
            <a:custGeom>
              <a:avLst/>
              <a:gdLst>
                <a:gd name="connsiteX0" fmla="*/ 0 w 14904"/>
                <a:gd name="connsiteY0" fmla="*/ 0 h 80423"/>
                <a:gd name="connsiteX1" fmla="*/ 14905 w 14904"/>
                <a:gd name="connsiteY1" fmla="*/ 0 h 80423"/>
                <a:gd name="connsiteX2" fmla="*/ 14905 w 14904"/>
                <a:gd name="connsiteY2" fmla="*/ 80424 h 80423"/>
                <a:gd name="connsiteX3" fmla="*/ 0 w 14904"/>
                <a:gd name="connsiteY3" fmla="*/ 80424 h 80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04" h="80423">
                  <a:moveTo>
                    <a:pt x="0" y="0"/>
                  </a:moveTo>
                  <a:lnTo>
                    <a:pt x="14905" y="0"/>
                  </a:lnTo>
                  <a:lnTo>
                    <a:pt x="14905" y="80424"/>
                  </a:lnTo>
                  <a:lnTo>
                    <a:pt x="0" y="80424"/>
                  </a:lnTo>
                  <a:close/>
                </a:path>
              </a:pathLst>
            </a:custGeom>
            <a:grpFill/>
            <a:ln w="310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482D6839-237A-8971-192D-D8DE8D8A52F7}"/>
                </a:ext>
              </a:extLst>
            </p:cNvPr>
            <p:cNvSpPr/>
            <p:nvPr/>
          </p:nvSpPr>
          <p:spPr>
            <a:xfrm>
              <a:off x="11341648" y="6545212"/>
              <a:ext cx="69582" cy="84347"/>
            </a:xfrm>
            <a:custGeom>
              <a:avLst/>
              <a:gdLst>
                <a:gd name="connsiteX0" fmla="*/ 61157 w 69582"/>
                <a:gd name="connsiteY0" fmla="*/ 75905 h 84347"/>
                <a:gd name="connsiteX1" fmla="*/ 34763 w 69582"/>
                <a:gd name="connsiteY1" fmla="*/ 84289 h 84347"/>
                <a:gd name="connsiteX2" fmla="*/ 3712 w 69582"/>
                <a:gd name="connsiteY2" fmla="*/ 72490 h 84347"/>
                <a:gd name="connsiteX3" fmla="*/ -14 w 69582"/>
                <a:gd name="connsiteY3" fmla="*/ 67211 h 84347"/>
                <a:gd name="connsiteX4" fmla="*/ 12717 w 69582"/>
                <a:gd name="connsiteY4" fmla="*/ 58206 h 84347"/>
                <a:gd name="connsiteX5" fmla="*/ 37558 w 69582"/>
                <a:gd name="connsiteY5" fmla="*/ 70316 h 84347"/>
                <a:gd name="connsiteX6" fmla="*/ 43458 w 69582"/>
                <a:gd name="connsiteY6" fmla="*/ 70316 h 84347"/>
                <a:gd name="connsiteX7" fmla="*/ 53084 w 69582"/>
                <a:gd name="connsiteY7" fmla="*/ 60069 h 84347"/>
                <a:gd name="connsiteX8" fmla="*/ 53084 w 69582"/>
                <a:gd name="connsiteY8" fmla="*/ 55411 h 84347"/>
                <a:gd name="connsiteX9" fmla="*/ 39111 w 69582"/>
                <a:gd name="connsiteY9" fmla="*/ 49822 h 84347"/>
                <a:gd name="connsiteX10" fmla="*/ 29485 w 69582"/>
                <a:gd name="connsiteY10" fmla="*/ 47649 h 84347"/>
                <a:gd name="connsiteX11" fmla="*/ 17375 w 69582"/>
                <a:gd name="connsiteY11" fmla="*/ 43922 h 84347"/>
                <a:gd name="connsiteX12" fmla="*/ 5885 w 69582"/>
                <a:gd name="connsiteY12" fmla="*/ 24981 h 84347"/>
                <a:gd name="connsiteX13" fmla="*/ 8991 w 69582"/>
                <a:gd name="connsiteY13" fmla="*/ 13181 h 84347"/>
                <a:gd name="connsiteX14" fmla="*/ 37558 w 69582"/>
                <a:gd name="connsiteY14" fmla="*/ 140 h 84347"/>
                <a:gd name="connsiteX15" fmla="*/ 68610 w 69582"/>
                <a:gd name="connsiteY15" fmla="*/ 16286 h 84347"/>
                <a:gd name="connsiteX16" fmla="*/ 56189 w 69582"/>
                <a:gd name="connsiteY16" fmla="*/ 25602 h 84347"/>
                <a:gd name="connsiteX17" fmla="*/ 35385 w 69582"/>
                <a:gd name="connsiteY17" fmla="*/ 13492 h 84347"/>
                <a:gd name="connsiteX18" fmla="*/ 21101 w 69582"/>
                <a:gd name="connsiteY18" fmla="*/ 19702 h 84347"/>
                <a:gd name="connsiteX19" fmla="*/ 21101 w 69582"/>
                <a:gd name="connsiteY19" fmla="*/ 27155 h 84347"/>
                <a:gd name="connsiteX20" fmla="*/ 35074 w 69582"/>
                <a:gd name="connsiteY20" fmla="*/ 33054 h 84347"/>
                <a:gd name="connsiteX21" fmla="*/ 43458 w 69582"/>
                <a:gd name="connsiteY21" fmla="*/ 34917 h 84347"/>
                <a:gd name="connsiteX22" fmla="*/ 64883 w 69582"/>
                <a:gd name="connsiteY22" fmla="*/ 45164 h 84347"/>
                <a:gd name="connsiteX23" fmla="*/ 69541 w 69582"/>
                <a:gd name="connsiteY23" fmla="*/ 58517 h 84347"/>
                <a:gd name="connsiteX24" fmla="*/ 61468 w 69582"/>
                <a:gd name="connsiteY24" fmla="*/ 76216 h 84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9582" h="84347">
                  <a:moveTo>
                    <a:pt x="61157" y="75905"/>
                  </a:moveTo>
                  <a:cubicBezTo>
                    <a:pt x="53624" y="81725"/>
                    <a:pt x="44275" y="84693"/>
                    <a:pt x="34763" y="84289"/>
                  </a:cubicBezTo>
                  <a:cubicBezTo>
                    <a:pt x="23265" y="84587"/>
                    <a:pt x="12111" y="80349"/>
                    <a:pt x="3712" y="72490"/>
                  </a:cubicBezTo>
                  <a:cubicBezTo>
                    <a:pt x="2290" y="70866"/>
                    <a:pt x="1041" y="69096"/>
                    <a:pt x="-14" y="67211"/>
                  </a:cubicBezTo>
                  <a:lnTo>
                    <a:pt x="12717" y="58206"/>
                  </a:lnTo>
                  <a:cubicBezTo>
                    <a:pt x="18101" y="66547"/>
                    <a:pt x="27671" y="71210"/>
                    <a:pt x="37558" y="70316"/>
                  </a:cubicBezTo>
                  <a:lnTo>
                    <a:pt x="43458" y="70316"/>
                  </a:lnTo>
                  <a:cubicBezTo>
                    <a:pt x="45321" y="70316"/>
                    <a:pt x="53084" y="67832"/>
                    <a:pt x="53084" y="60069"/>
                  </a:cubicBezTo>
                  <a:cubicBezTo>
                    <a:pt x="53606" y="58560"/>
                    <a:pt x="53606" y="56921"/>
                    <a:pt x="53084" y="55411"/>
                  </a:cubicBezTo>
                  <a:cubicBezTo>
                    <a:pt x="50600" y="51685"/>
                    <a:pt x="43147" y="50754"/>
                    <a:pt x="39111" y="49822"/>
                  </a:cubicBezTo>
                  <a:lnTo>
                    <a:pt x="29485" y="47649"/>
                  </a:lnTo>
                  <a:cubicBezTo>
                    <a:pt x="25318" y="46882"/>
                    <a:pt x="21253" y="45630"/>
                    <a:pt x="17375" y="43922"/>
                  </a:cubicBezTo>
                  <a:cubicBezTo>
                    <a:pt x="10223" y="40342"/>
                    <a:pt x="5755" y="32980"/>
                    <a:pt x="5885" y="24981"/>
                  </a:cubicBezTo>
                  <a:cubicBezTo>
                    <a:pt x="5960" y="20857"/>
                    <a:pt x="7025" y="16808"/>
                    <a:pt x="8991" y="13181"/>
                  </a:cubicBezTo>
                  <a:cubicBezTo>
                    <a:pt x="15452" y="3984"/>
                    <a:pt x="26377" y="-1003"/>
                    <a:pt x="37558" y="140"/>
                  </a:cubicBezTo>
                  <a:cubicBezTo>
                    <a:pt x="49935" y="78"/>
                    <a:pt x="61552" y="6117"/>
                    <a:pt x="68610" y="16286"/>
                  </a:cubicBezTo>
                  <a:lnTo>
                    <a:pt x="56189" y="25602"/>
                  </a:lnTo>
                  <a:cubicBezTo>
                    <a:pt x="52093" y="17966"/>
                    <a:pt x="44048" y="13284"/>
                    <a:pt x="35385" y="13492"/>
                  </a:cubicBezTo>
                  <a:cubicBezTo>
                    <a:pt x="35385" y="13492"/>
                    <a:pt x="24516" y="13492"/>
                    <a:pt x="21101" y="19702"/>
                  </a:cubicBezTo>
                  <a:cubicBezTo>
                    <a:pt x="19887" y="22037"/>
                    <a:pt x="19887" y="24820"/>
                    <a:pt x="21101" y="27155"/>
                  </a:cubicBezTo>
                  <a:cubicBezTo>
                    <a:pt x="22964" y="30260"/>
                    <a:pt x="27622" y="31502"/>
                    <a:pt x="35074" y="33054"/>
                  </a:cubicBezTo>
                  <a:lnTo>
                    <a:pt x="43458" y="34917"/>
                  </a:lnTo>
                  <a:cubicBezTo>
                    <a:pt x="51500" y="35989"/>
                    <a:pt x="58999" y="39575"/>
                    <a:pt x="64883" y="45164"/>
                  </a:cubicBezTo>
                  <a:cubicBezTo>
                    <a:pt x="68131" y="48832"/>
                    <a:pt x="69805" y="53626"/>
                    <a:pt x="69541" y="58517"/>
                  </a:cubicBezTo>
                  <a:cubicBezTo>
                    <a:pt x="69839" y="65370"/>
                    <a:pt x="66836" y="71950"/>
                    <a:pt x="61468" y="76216"/>
                  </a:cubicBezTo>
                  <a:close/>
                </a:path>
              </a:pathLst>
            </a:custGeom>
            <a:grpFill/>
            <a:ln w="310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0C1CEC6B-B7F8-01A2-42D6-6F2C36600282}"/>
                </a:ext>
              </a:extLst>
            </p:cNvPr>
            <p:cNvSpPr/>
            <p:nvPr/>
          </p:nvSpPr>
          <p:spPr>
            <a:xfrm>
              <a:off x="11424556" y="6546925"/>
              <a:ext cx="64300" cy="80960"/>
            </a:xfrm>
            <a:custGeom>
              <a:avLst/>
              <a:gdLst>
                <a:gd name="connsiteX0" fmla="*/ 53084 w 64300"/>
                <a:gd name="connsiteY0" fmla="*/ 76986 h 80960"/>
                <a:gd name="connsiteX1" fmla="*/ 31037 w 64300"/>
                <a:gd name="connsiteY1" fmla="*/ 80712 h 80960"/>
                <a:gd name="connsiteX2" fmla="*/ -14 w 64300"/>
                <a:gd name="connsiteY2" fmla="*/ 80712 h 80960"/>
                <a:gd name="connsiteX3" fmla="*/ -14 w 64300"/>
                <a:gd name="connsiteY3" fmla="*/ -22 h 80960"/>
                <a:gd name="connsiteX4" fmla="*/ 40974 w 64300"/>
                <a:gd name="connsiteY4" fmla="*/ -22 h 80960"/>
                <a:gd name="connsiteX5" fmla="*/ 55258 w 64300"/>
                <a:gd name="connsiteY5" fmla="*/ 6499 h 80960"/>
                <a:gd name="connsiteX6" fmla="*/ 60536 w 64300"/>
                <a:gd name="connsiteY6" fmla="*/ 19541 h 80960"/>
                <a:gd name="connsiteX7" fmla="*/ 53084 w 64300"/>
                <a:gd name="connsiteY7" fmla="*/ 33825 h 80960"/>
                <a:gd name="connsiteX8" fmla="*/ 47184 w 64300"/>
                <a:gd name="connsiteY8" fmla="*/ 35998 h 80960"/>
                <a:gd name="connsiteX9" fmla="*/ 53084 w 64300"/>
                <a:gd name="connsiteY9" fmla="*/ 38172 h 80960"/>
                <a:gd name="connsiteX10" fmla="*/ 64263 w 64300"/>
                <a:gd name="connsiteY10" fmla="*/ 57424 h 80960"/>
                <a:gd name="connsiteX11" fmla="*/ 53705 w 64300"/>
                <a:gd name="connsiteY11" fmla="*/ 76676 h 80960"/>
                <a:gd name="connsiteX12" fmla="*/ 42216 w 64300"/>
                <a:gd name="connsiteY12" fmla="*/ 16746 h 80960"/>
                <a:gd name="connsiteX13" fmla="*/ 26069 w 64300"/>
                <a:gd name="connsiteY13" fmla="*/ 12399 h 80960"/>
                <a:gd name="connsiteX14" fmla="*/ 14270 w 64300"/>
                <a:gd name="connsiteY14" fmla="*/ 12399 h 80960"/>
                <a:gd name="connsiteX15" fmla="*/ 14270 w 64300"/>
                <a:gd name="connsiteY15" fmla="*/ 32582 h 80960"/>
                <a:gd name="connsiteX16" fmla="*/ 31658 w 64300"/>
                <a:gd name="connsiteY16" fmla="*/ 32582 h 80960"/>
                <a:gd name="connsiteX17" fmla="*/ 41905 w 64300"/>
                <a:gd name="connsiteY17" fmla="*/ 28856 h 80960"/>
                <a:gd name="connsiteX18" fmla="*/ 44390 w 64300"/>
                <a:gd name="connsiteY18" fmla="*/ 22646 h 80960"/>
                <a:gd name="connsiteX19" fmla="*/ 42216 w 64300"/>
                <a:gd name="connsiteY19" fmla="*/ 17057 h 80960"/>
                <a:gd name="connsiteX20" fmla="*/ 42216 w 64300"/>
                <a:gd name="connsiteY20" fmla="*/ 45624 h 80960"/>
                <a:gd name="connsiteX21" fmla="*/ 23274 w 64300"/>
                <a:gd name="connsiteY21" fmla="*/ 43761 h 80960"/>
                <a:gd name="connsiteX22" fmla="*/ 14890 w 64300"/>
                <a:gd name="connsiteY22" fmla="*/ 43761 h 80960"/>
                <a:gd name="connsiteX23" fmla="*/ 14890 w 64300"/>
                <a:gd name="connsiteY23" fmla="*/ 67671 h 80960"/>
                <a:gd name="connsiteX24" fmla="*/ 31658 w 64300"/>
                <a:gd name="connsiteY24" fmla="*/ 67671 h 80960"/>
                <a:gd name="connsiteX25" fmla="*/ 46253 w 64300"/>
                <a:gd name="connsiteY25" fmla="*/ 63324 h 80960"/>
                <a:gd name="connsiteX26" fmla="*/ 48737 w 64300"/>
                <a:gd name="connsiteY26" fmla="*/ 56492 h 80960"/>
                <a:gd name="connsiteX27" fmla="*/ 42216 w 64300"/>
                <a:gd name="connsiteY27" fmla="*/ 45624 h 80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00" h="80960">
                  <a:moveTo>
                    <a:pt x="53084" y="76986"/>
                  </a:moveTo>
                  <a:cubicBezTo>
                    <a:pt x="46212" y="80216"/>
                    <a:pt x="38589" y="81504"/>
                    <a:pt x="31037" y="80712"/>
                  </a:cubicBezTo>
                  <a:lnTo>
                    <a:pt x="-14" y="80712"/>
                  </a:lnTo>
                  <a:lnTo>
                    <a:pt x="-14" y="-22"/>
                  </a:lnTo>
                  <a:lnTo>
                    <a:pt x="40974" y="-22"/>
                  </a:lnTo>
                  <a:cubicBezTo>
                    <a:pt x="46374" y="326"/>
                    <a:pt x="51457" y="2646"/>
                    <a:pt x="55258" y="6499"/>
                  </a:cubicBezTo>
                  <a:cubicBezTo>
                    <a:pt x="58682" y="9971"/>
                    <a:pt x="60583" y="14666"/>
                    <a:pt x="60536" y="19541"/>
                  </a:cubicBezTo>
                  <a:cubicBezTo>
                    <a:pt x="60651" y="25260"/>
                    <a:pt x="57841" y="30648"/>
                    <a:pt x="53084" y="33825"/>
                  </a:cubicBezTo>
                  <a:cubicBezTo>
                    <a:pt x="51314" y="34998"/>
                    <a:pt x="49293" y="35743"/>
                    <a:pt x="47184" y="35998"/>
                  </a:cubicBezTo>
                  <a:cubicBezTo>
                    <a:pt x="49209" y="36554"/>
                    <a:pt x="51183" y="37284"/>
                    <a:pt x="53084" y="38172"/>
                  </a:cubicBezTo>
                  <a:cubicBezTo>
                    <a:pt x="60275" y="41830"/>
                    <a:pt x="64651" y="49366"/>
                    <a:pt x="64263" y="57424"/>
                  </a:cubicBezTo>
                  <a:cubicBezTo>
                    <a:pt x="64620" y="65311"/>
                    <a:pt x="60545" y="72735"/>
                    <a:pt x="53705" y="76676"/>
                  </a:cubicBezTo>
                  <a:close/>
                  <a:moveTo>
                    <a:pt x="42216" y="16746"/>
                  </a:moveTo>
                  <a:cubicBezTo>
                    <a:pt x="38490" y="11778"/>
                    <a:pt x="31348" y="12399"/>
                    <a:pt x="26069" y="12399"/>
                  </a:cubicBezTo>
                  <a:lnTo>
                    <a:pt x="14270" y="12399"/>
                  </a:lnTo>
                  <a:lnTo>
                    <a:pt x="14270" y="32582"/>
                  </a:lnTo>
                  <a:lnTo>
                    <a:pt x="31658" y="32582"/>
                  </a:lnTo>
                  <a:cubicBezTo>
                    <a:pt x="35437" y="32778"/>
                    <a:pt x="39135" y="31434"/>
                    <a:pt x="41905" y="28856"/>
                  </a:cubicBezTo>
                  <a:cubicBezTo>
                    <a:pt x="43449" y="27148"/>
                    <a:pt x="44331" y="24947"/>
                    <a:pt x="44390" y="22646"/>
                  </a:cubicBezTo>
                  <a:cubicBezTo>
                    <a:pt x="44324" y="20590"/>
                    <a:pt x="43557" y="18616"/>
                    <a:pt x="42216" y="17057"/>
                  </a:cubicBezTo>
                  <a:close/>
                  <a:moveTo>
                    <a:pt x="42216" y="45624"/>
                  </a:moveTo>
                  <a:cubicBezTo>
                    <a:pt x="36086" y="43758"/>
                    <a:pt x="29649" y="43124"/>
                    <a:pt x="23274" y="43761"/>
                  </a:cubicBezTo>
                  <a:lnTo>
                    <a:pt x="14890" y="43761"/>
                  </a:lnTo>
                  <a:lnTo>
                    <a:pt x="14890" y="67671"/>
                  </a:lnTo>
                  <a:lnTo>
                    <a:pt x="31658" y="67671"/>
                  </a:lnTo>
                  <a:cubicBezTo>
                    <a:pt x="36937" y="68643"/>
                    <a:pt x="42365" y="67025"/>
                    <a:pt x="46253" y="63324"/>
                  </a:cubicBezTo>
                  <a:cubicBezTo>
                    <a:pt x="47973" y="61476"/>
                    <a:pt x="48867" y="59010"/>
                    <a:pt x="48737" y="56492"/>
                  </a:cubicBezTo>
                  <a:cubicBezTo>
                    <a:pt x="48858" y="51912"/>
                    <a:pt x="46315" y="47674"/>
                    <a:pt x="42216" y="45624"/>
                  </a:cubicBezTo>
                  <a:close/>
                </a:path>
              </a:pathLst>
            </a:custGeom>
            <a:grpFill/>
            <a:ln w="310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D83A162-4220-ED76-7B0C-FBC81034B6AF}"/>
                </a:ext>
              </a:extLst>
            </p:cNvPr>
            <p:cNvSpPr/>
            <p:nvPr/>
          </p:nvSpPr>
          <p:spPr>
            <a:xfrm>
              <a:off x="11498693" y="6543757"/>
              <a:ext cx="77534" cy="85783"/>
            </a:xfrm>
            <a:custGeom>
              <a:avLst/>
              <a:gdLst>
                <a:gd name="connsiteX0" fmla="*/ 66202 w 77534"/>
                <a:gd name="connsiteY0" fmla="*/ 74255 h 85783"/>
                <a:gd name="connsiteX1" fmla="*/ 52539 w 77534"/>
                <a:gd name="connsiteY1" fmla="*/ 83570 h 85783"/>
                <a:gd name="connsiteX2" fmla="*/ 38255 w 77534"/>
                <a:gd name="connsiteY2" fmla="*/ 85744 h 85783"/>
                <a:gd name="connsiteX3" fmla="*/ 10619 w 77534"/>
                <a:gd name="connsiteY3" fmla="*/ 73323 h 85783"/>
                <a:gd name="connsiteX4" fmla="*/ 62 w 77534"/>
                <a:gd name="connsiteY4" fmla="*/ 42272 h 85783"/>
                <a:gd name="connsiteX5" fmla="*/ 2546 w 77534"/>
                <a:gd name="connsiteY5" fmla="*/ 26746 h 85783"/>
                <a:gd name="connsiteX6" fmla="*/ 49884 w 77534"/>
                <a:gd name="connsiteY6" fmla="*/ 1659 h 85783"/>
                <a:gd name="connsiteX7" fmla="*/ 67133 w 77534"/>
                <a:gd name="connsiteY7" fmla="*/ 12773 h 85783"/>
                <a:gd name="connsiteX8" fmla="*/ 77380 w 77534"/>
                <a:gd name="connsiteY8" fmla="*/ 43824 h 85783"/>
                <a:gd name="connsiteX9" fmla="*/ 66202 w 77534"/>
                <a:gd name="connsiteY9" fmla="*/ 74255 h 85783"/>
                <a:gd name="connsiteX10" fmla="*/ 57197 w 77534"/>
                <a:gd name="connsiteY10" fmla="*/ 25193 h 85783"/>
                <a:gd name="connsiteX11" fmla="*/ 38566 w 77534"/>
                <a:gd name="connsiteY11" fmla="*/ 14636 h 85783"/>
                <a:gd name="connsiteX12" fmla="*/ 28319 w 77534"/>
                <a:gd name="connsiteY12" fmla="*/ 17120 h 85783"/>
                <a:gd name="connsiteX13" fmla="*/ 15588 w 77534"/>
                <a:gd name="connsiteY13" fmla="*/ 42582 h 85783"/>
                <a:gd name="connsiteX14" fmla="*/ 27077 w 77534"/>
                <a:gd name="connsiteY14" fmla="*/ 68044 h 85783"/>
                <a:gd name="connsiteX15" fmla="*/ 48192 w 77534"/>
                <a:gd name="connsiteY15" fmla="*/ 68044 h 85783"/>
                <a:gd name="connsiteX16" fmla="*/ 62165 w 77534"/>
                <a:gd name="connsiteY16" fmla="*/ 43203 h 85783"/>
                <a:gd name="connsiteX17" fmla="*/ 57197 w 77534"/>
                <a:gd name="connsiteY17" fmla="*/ 25193 h 85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7534" h="85783">
                  <a:moveTo>
                    <a:pt x="66202" y="74255"/>
                  </a:moveTo>
                  <a:cubicBezTo>
                    <a:pt x="62351" y="78282"/>
                    <a:pt x="57697" y="81459"/>
                    <a:pt x="52539" y="83570"/>
                  </a:cubicBezTo>
                  <a:cubicBezTo>
                    <a:pt x="47931" y="85076"/>
                    <a:pt x="43102" y="85809"/>
                    <a:pt x="38255" y="85744"/>
                  </a:cubicBezTo>
                  <a:cubicBezTo>
                    <a:pt x="27620" y="86092"/>
                    <a:pt x="17420" y="81508"/>
                    <a:pt x="10619" y="73323"/>
                  </a:cubicBezTo>
                  <a:cubicBezTo>
                    <a:pt x="3179" y="64747"/>
                    <a:pt x="-609" y="53602"/>
                    <a:pt x="62" y="42272"/>
                  </a:cubicBezTo>
                  <a:cubicBezTo>
                    <a:pt x="-34" y="36990"/>
                    <a:pt x="807" y="31733"/>
                    <a:pt x="2546" y="26746"/>
                  </a:cubicBezTo>
                  <a:cubicBezTo>
                    <a:pt x="8691" y="6745"/>
                    <a:pt x="29884" y="-4486"/>
                    <a:pt x="49884" y="1659"/>
                  </a:cubicBezTo>
                  <a:cubicBezTo>
                    <a:pt x="56548" y="3706"/>
                    <a:pt x="62516" y="7553"/>
                    <a:pt x="67133" y="12773"/>
                  </a:cubicBezTo>
                  <a:cubicBezTo>
                    <a:pt x="74610" y="21309"/>
                    <a:pt x="78309" y="32512"/>
                    <a:pt x="77380" y="43824"/>
                  </a:cubicBezTo>
                  <a:cubicBezTo>
                    <a:pt x="77504" y="54993"/>
                    <a:pt x="73527" y="65821"/>
                    <a:pt x="66202" y="74255"/>
                  </a:cubicBezTo>
                  <a:close/>
                  <a:moveTo>
                    <a:pt x="57197" y="25193"/>
                  </a:moveTo>
                  <a:cubicBezTo>
                    <a:pt x="53415" y="18502"/>
                    <a:pt x="46251" y="14443"/>
                    <a:pt x="38566" y="14636"/>
                  </a:cubicBezTo>
                  <a:cubicBezTo>
                    <a:pt x="34995" y="14583"/>
                    <a:pt x="31470" y="15440"/>
                    <a:pt x="28319" y="17120"/>
                  </a:cubicBezTo>
                  <a:cubicBezTo>
                    <a:pt x="19640" y="22551"/>
                    <a:pt x="14724" y="32379"/>
                    <a:pt x="15588" y="42582"/>
                  </a:cubicBezTo>
                  <a:cubicBezTo>
                    <a:pt x="15168" y="52410"/>
                    <a:pt x="19429" y="61856"/>
                    <a:pt x="27077" y="68044"/>
                  </a:cubicBezTo>
                  <a:cubicBezTo>
                    <a:pt x="33697" y="71469"/>
                    <a:pt x="41568" y="71469"/>
                    <a:pt x="48192" y="68044"/>
                  </a:cubicBezTo>
                  <a:cubicBezTo>
                    <a:pt x="57420" y="63328"/>
                    <a:pt x="62926" y="53540"/>
                    <a:pt x="62165" y="43203"/>
                  </a:cubicBezTo>
                  <a:cubicBezTo>
                    <a:pt x="62093" y="36872"/>
                    <a:pt x="60379" y="30668"/>
                    <a:pt x="57197" y="25193"/>
                  </a:cubicBezTo>
                  <a:close/>
                </a:path>
              </a:pathLst>
            </a:custGeom>
            <a:grpFill/>
            <a:ln w="310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791C6C34-4E6F-E8D3-017D-C482FD5A8D33}"/>
                </a:ext>
              </a:extLst>
            </p:cNvPr>
            <p:cNvSpPr/>
            <p:nvPr/>
          </p:nvSpPr>
          <p:spPr>
            <a:xfrm>
              <a:off x="11581987" y="6546925"/>
              <a:ext cx="71728" cy="80733"/>
            </a:xfrm>
            <a:custGeom>
              <a:avLst/>
              <a:gdLst>
                <a:gd name="connsiteX0" fmla="*/ 55568 w 71728"/>
                <a:gd name="connsiteY0" fmla="*/ 80712 h 80733"/>
                <a:gd name="connsiteX1" fmla="*/ 50910 w 71728"/>
                <a:gd name="connsiteY1" fmla="*/ 64876 h 80733"/>
                <a:gd name="connsiteX2" fmla="*/ 19859 w 71728"/>
                <a:gd name="connsiteY2" fmla="*/ 64876 h 80733"/>
                <a:gd name="connsiteX3" fmla="*/ 15201 w 71728"/>
                <a:gd name="connsiteY3" fmla="*/ 80712 h 80733"/>
                <a:gd name="connsiteX4" fmla="*/ -14 w 71728"/>
                <a:gd name="connsiteY4" fmla="*/ 80712 h 80733"/>
                <a:gd name="connsiteX5" fmla="*/ 27001 w 71728"/>
                <a:gd name="connsiteY5" fmla="*/ -22 h 80733"/>
                <a:gd name="connsiteX6" fmla="*/ 44390 w 71728"/>
                <a:gd name="connsiteY6" fmla="*/ -22 h 80733"/>
                <a:gd name="connsiteX7" fmla="*/ 71715 w 71728"/>
                <a:gd name="connsiteY7" fmla="*/ 80712 h 80733"/>
                <a:gd name="connsiteX8" fmla="*/ 36005 w 71728"/>
                <a:gd name="connsiteY8" fmla="*/ 14573 h 80733"/>
                <a:gd name="connsiteX9" fmla="*/ 24827 w 71728"/>
                <a:gd name="connsiteY9" fmla="*/ 53076 h 80733"/>
                <a:gd name="connsiteX10" fmla="*/ 46874 w 71728"/>
                <a:gd name="connsiteY10" fmla="*/ 53076 h 80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728" h="80733">
                  <a:moveTo>
                    <a:pt x="55568" y="80712"/>
                  </a:moveTo>
                  <a:lnTo>
                    <a:pt x="50910" y="64876"/>
                  </a:lnTo>
                  <a:lnTo>
                    <a:pt x="19859" y="64876"/>
                  </a:lnTo>
                  <a:lnTo>
                    <a:pt x="15201" y="80712"/>
                  </a:lnTo>
                  <a:lnTo>
                    <a:pt x="-14" y="80712"/>
                  </a:lnTo>
                  <a:lnTo>
                    <a:pt x="27001" y="-22"/>
                  </a:lnTo>
                  <a:lnTo>
                    <a:pt x="44390" y="-22"/>
                  </a:lnTo>
                  <a:lnTo>
                    <a:pt x="71715" y="80712"/>
                  </a:lnTo>
                  <a:close/>
                  <a:moveTo>
                    <a:pt x="36005" y="14573"/>
                  </a:moveTo>
                  <a:lnTo>
                    <a:pt x="24827" y="53076"/>
                  </a:lnTo>
                  <a:lnTo>
                    <a:pt x="46874" y="53076"/>
                  </a:lnTo>
                  <a:close/>
                </a:path>
              </a:pathLst>
            </a:custGeom>
            <a:grpFill/>
            <a:ln w="310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0EFDE7D1-D81B-C31F-1327-8D02D5AC9DDA}"/>
                </a:ext>
              </a:extLst>
            </p:cNvPr>
            <p:cNvSpPr/>
            <p:nvPr/>
          </p:nvSpPr>
          <p:spPr>
            <a:xfrm>
              <a:off x="9261506" y="6288577"/>
              <a:ext cx="74834" cy="335667"/>
            </a:xfrm>
            <a:custGeom>
              <a:avLst/>
              <a:gdLst>
                <a:gd name="connsiteX0" fmla="*/ 0 w 74834"/>
                <a:gd name="connsiteY0" fmla="*/ 0 h 335667"/>
                <a:gd name="connsiteX1" fmla="*/ 74834 w 74834"/>
                <a:gd name="connsiteY1" fmla="*/ 0 h 335667"/>
                <a:gd name="connsiteX2" fmla="*/ 74834 w 74834"/>
                <a:gd name="connsiteY2" fmla="*/ 335667 h 335667"/>
                <a:gd name="connsiteX3" fmla="*/ 0 w 74834"/>
                <a:gd name="connsiteY3" fmla="*/ 335667 h 335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834" h="335667">
                  <a:moveTo>
                    <a:pt x="0" y="0"/>
                  </a:moveTo>
                  <a:lnTo>
                    <a:pt x="74834" y="0"/>
                  </a:lnTo>
                  <a:lnTo>
                    <a:pt x="74834" y="335667"/>
                  </a:lnTo>
                  <a:lnTo>
                    <a:pt x="0" y="335667"/>
                  </a:lnTo>
                  <a:close/>
                </a:path>
              </a:pathLst>
            </a:custGeom>
            <a:grpFill/>
            <a:ln w="310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C09A8D27-07B4-EAB4-AFCC-1792B3F6BB76}"/>
                </a:ext>
              </a:extLst>
            </p:cNvPr>
            <p:cNvSpPr/>
            <p:nvPr/>
          </p:nvSpPr>
          <p:spPr>
            <a:xfrm>
              <a:off x="9385712" y="6296961"/>
              <a:ext cx="373239" cy="328214"/>
            </a:xfrm>
            <a:custGeom>
              <a:avLst/>
              <a:gdLst>
                <a:gd name="connsiteX0" fmla="*/ 246225 w 373239"/>
                <a:gd name="connsiteY0" fmla="*/ 133190 h 328214"/>
                <a:gd name="connsiteX1" fmla="*/ 127918 w 373239"/>
                <a:gd name="connsiteY1" fmla="*/ 133190 h 328214"/>
                <a:gd name="connsiteX2" fmla="*/ 77615 w 373239"/>
                <a:gd name="connsiteY2" fmla="*/ 95617 h 328214"/>
                <a:gd name="connsiteX3" fmla="*/ 127918 w 373239"/>
                <a:gd name="connsiteY3" fmla="*/ 62081 h 328214"/>
                <a:gd name="connsiteX4" fmla="*/ 342484 w 373239"/>
                <a:gd name="connsiteY4" fmla="*/ 62081 h 328214"/>
                <a:gd name="connsiteX5" fmla="*/ 342484 w 373239"/>
                <a:gd name="connsiteY5" fmla="*/ -22 h 328214"/>
                <a:gd name="connsiteX6" fmla="*/ 118913 w 373239"/>
                <a:gd name="connsiteY6" fmla="*/ -22 h 328214"/>
                <a:gd name="connsiteX7" fmla="*/ -14 w 373239"/>
                <a:gd name="connsiteY7" fmla="*/ 96549 h 328214"/>
                <a:gd name="connsiteX8" fmla="*/ 118913 w 373239"/>
                <a:gd name="connsiteY8" fmla="*/ 194361 h 328214"/>
                <a:gd name="connsiteX9" fmla="*/ 247156 w 373239"/>
                <a:gd name="connsiteY9" fmla="*/ 194361 h 328214"/>
                <a:gd name="connsiteX10" fmla="*/ 297149 w 373239"/>
                <a:gd name="connsiteY10" fmla="*/ 232244 h 328214"/>
                <a:gd name="connsiteX11" fmla="*/ 247156 w 373239"/>
                <a:gd name="connsiteY11" fmla="*/ 266090 h 328214"/>
                <a:gd name="connsiteX12" fmla="*/ 23274 w 373239"/>
                <a:gd name="connsiteY12" fmla="*/ 266090 h 328214"/>
                <a:gd name="connsiteX13" fmla="*/ 23274 w 373239"/>
                <a:gd name="connsiteY13" fmla="*/ 328193 h 328214"/>
                <a:gd name="connsiteX14" fmla="*/ 246225 w 373239"/>
                <a:gd name="connsiteY14" fmla="*/ 328193 h 328214"/>
                <a:gd name="connsiteX15" fmla="*/ 373225 w 373239"/>
                <a:gd name="connsiteY15" fmla="*/ 230691 h 328214"/>
                <a:gd name="connsiteX16" fmla="*/ 246225 w 373239"/>
                <a:gd name="connsiteY16" fmla="*/ 134121 h 328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73239" h="328214">
                  <a:moveTo>
                    <a:pt x="246225" y="133190"/>
                  </a:moveTo>
                  <a:lnTo>
                    <a:pt x="127918" y="133190"/>
                  </a:lnTo>
                  <a:cubicBezTo>
                    <a:pt x="96867" y="133190"/>
                    <a:pt x="77615" y="118595"/>
                    <a:pt x="77615" y="95617"/>
                  </a:cubicBezTo>
                  <a:cubicBezTo>
                    <a:pt x="77615" y="72639"/>
                    <a:pt x="96867" y="62081"/>
                    <a:pt x="127918" y="62081"/>
                  </a:cubicBezTo>
                  <a:lnTo>
                    <a:pt x="342484" y="62081"/>
                  </a:lnTo>
                  <a:lnTo>
                    <a:pt x="342484" y="-22"/>
                  </a:lnTo>
                  <a:lnTo>
                    <a:pt x="118913" y="-22"/>
                  </a:lnTo>
                  <a:cubicBezTo>
                    <a:pt x="45942" y="-22"/>
                    <a:pt x="-14" y="36619"/>
                    <a:pt x="-14" y="96549"/>
                  </a:cubicBezTo>
                  <a:cubicBezTo>
                    <a:pt x="-14" y="156478"/>
                    <a:pt x="45942" y="194361"/>
                    <a:pt x="118913" y="194361"/>
                  </a:cubicBezTo>
                  <a:lnTo>
                    <a:pt x="247156" y="194361"/>
                  </a:lnTo>
                  <a:cubicBezTo>
                    <a:pt x="278208" y="194361"/>
                    <a:pt x="297149" y="208955"/>
                    <a:pt x="297149" y="232244"/>
                  </a:cubicBezTo>
                  <a:cubicBezTo>
                    <a:pt x="297149" y="255533"/>
                    <a:pt x="277897" y="266090"/>
                    <a:pt x="247156" y="266090"/>
                  </a:cubicBezTo>
                  <a:lnTo>
                    <a:pt x="23274" y="266090"/>
                  </a:lnTo>
                  <a:lnTo>
                    <a:pt x="23274" y="328193"/>
                  </a:lnTo>
                  <a:lnTo>
                    <a:pt x="246225" y="328193"/>
                  </a:lnTo>
                  <a:cubicBezTo>
                    <a:pt x="324164" y="328193"/>
                    <a:pt x="373225" y="290310"/>
                    <a:pt x="373225" y="230691"/>
                  </a:cubicBezTo>
                  <a:cubicBezTo>
                    <a:pt x="373225" y="171072"/>
                    <a:pt x="324164" y="134121"/>
                    <a:pt x="246225" y="134121"/>
                  </a:cubicBezTo>
                  <a:close/>
                </a:path>
              </a:pathLst>
            </a:custGeom>
            <a:grpFill/>
            <a:ln w="310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69706CB5-9E40-237E-3BF7-9A7351997843}"/>
                </a:ext>
              </a:extLst>
            </p:cNvPr>
            <p:cNvSpPr/>
            <p:nvPr/>
          </p:nvSpPr>
          <p:spPr>
            <a:xfrm>
              <a:off x="10178386" y="6216227"/>
              <a:ext cx="298787" cy="417095"/>
            </a:xfrm>
            <a:custGeom>
              <a:avLst/>
              <a:gdLst>
                <a:gd name="connsiteX0" fmla="*/ 149105 w 298787"/>
                <a:gd name="connsiteY0" fmla="*/ 352724 h 417095"/>
                <a:gd name="connsiteX1" fmla="*/ 71336 w 298787"/>
                <a:gd name="connsiteY1" fmla="*/ 275235 h 417095"/>
                <a:gd name="connsiteX2" fmla="*/ 71476 w 298787"/>
                <a:gd name="connsiteY2" fmla="*/ 270437 h 417095"/>
                <a:gd name="connsiteX3" fmla="*/ 71476 w 298787"/>
                <a:gd name="connsiteY3" fmla="*/ 142815 h 417095"/>
                <a:gd name="connsiteX4" fmla="*/ 298773 w 298787"/>
                <a:gd name="connsiteY4" fmla="*/ 142815 h 417095"/>
                <a:gd name="connsiteX5" fmla="*/ 298773 w 298787"/>
                <a:gd name="connsiteY5" fmla="*/ 80712 h 417095"/>
                <a:gd name="connsiteX6" fmla="*/ 71476 w 298787"/>
                <a:gd name="connsiteY6" fmla="*/ 80712 h 417095"/>
                <a:gd name="connsiteX7" fmla="*/ 71476 w 298787"/>
                <a:gd name="connsiteY7" fmla="*/ -22 h 417095"/>
                <a:gd name="connsiteX8" fmla="*/ 58 w 298787"/>
                <a:gd name="connsiteY8" fmla="*/ -22 h 417095"/>
                <a:gd name="connsiteX9" fmla="*/ 58 w 298787"/>
                <a:gd name="connsiteY9" fmla="*/ 273853 h 417095"/>
                <a:gd name="connsiteX10" fmla="*/ 134368 w 298787"/>
                <a:gd name="connsiteY10" fmla="*/ 417004 h 417095"/>
                <a:gd name="connsiteX11" fmla="*/ 149105 w 298787"/>
                <a:gd name="connsiteY11" fmla="*/ 416690 h 417095"/>
                <a:gd name="connsiteX12" fmla="*/ 297550 w 298787"/>
                <a:gd name="connsiteY12" fmla="*/ 286919 h 417095"/>
                <a:gd name="connsiteX13" fmla="*/ 297842 w 298787"/>
                <a:gd name="connsiteY13" fmla="*/ 275095 h 417095"/>
                <a:gd name="connsiteX14" fmla="*/ 226734 w 298787"/>
                <a:gd name="connsiteY14" fmla="*/ 275095 h 417095"/>
                <a:gd name="connsiteX15" fmla="*/ 150353 w 298787"/>
                <a:gd name="connsiteY15" fmla="*/ 352724 h 417095"/>
                <a:gd name="connsiteX16" fmla="*/ 149105 w 298787"/>
                <a:gd name="connsiteY16" fmla="*/ 352724 h 41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98787" h="417095">
                  <a:moveTo>
                    <a:pt x="149105" y="352724"/>
                  </a:moveTo>
                  <a:cubicBezTo>
                    <a:pt x="106232" y="352801"/>
                    <a:pt x="71414" y="318108"/>
                    <a:pt x="71336" y="275235"/>
                  </a:cubicBezTo>
                  <a:cubicBezTo>
                    <a:pt x="71333" y="273636"/>
                    <a:pt x="71380" y="272033"/>
                    <a:pt x="71476" y="270437"/>
                  </a:cubicBezTo>
                  <a:lnTo>
                    <a:pt x="71476" y="142815"/>
                  </a:lnTo>
                  <a:lnTo>
                    <a:pt x="298773" y="142815"/>
                  </a:lnTo>
                  <a:lnTo>
                    <a:pt x="298773" y="80712"/>
                  </a:lnTo>
                  <a:lnTo>
                    <a:pt x="71476" y="80712"/>
                  </a:lnTo>
                  <a:lnTo>
                    <a:pt x="71476" y="-22"/>
                  </a:lnTo>
                  <a:lnTo>
                    <a:pt x="58" y="-22"/>
                  </a:lnTo>
                  <a:lnTo>
                    <a:pt x="58" y="273853"/>
                  </a:lnTo>
                  <a:cubicBezTo>
                    <a:pt x="-2383" y="350473"/>
                    <a:pt x="57748" y="414563"/>
                    <a:pt x="134368" y="417004"/>
                  </a:cubicBezTo>
                  <a:cubicBezTo>
                    <a:pt x="139280" y="417159"/>
                    <a:pt x="144202" y="417056"/>
                    <a:pt x="149105" y="416690"/>
                  </a:cubicBezTo>
                  <a:cubicBezTo>
                    <a:pt x="225933" y="421848"/>
                    <a:pt x="292395" y="363747"/>
                    <a:pt x="297550" y="286919"/>
                  </a:cubicBezTo>
                  <a:cubicBezTo>
                    <a:pt x="297814" y="282985"/>
                    <a:pt x="297913" y="279039"/>
                    <a:pt x="297842" y="275095"/>
                  </a:cubicBezTo>
                  <a:lnTo>
                    <a:pt x="226734" y="275095"/>
                  </a:lnTo>
                  <a:cubicBezTo>
                    <a:pt x="227079" y="317623"/>
                    <a:pt x="192881" y="352379"/>
                    <a:pt x="150353" y="352724"/>
                  </a:cubicBezTo>
                  <a:cubicBezTo>
                    <a:pt x="149937" y="352727"/>
                    <a:pt x="149521" y="352727"/>
                    <a:pt x="149105" y="352724"/>
                  </a:cubicBezTo>
                  <a:close/>
                </a:path>
              </a:pathLst>
            </a:custGeom>
            <a:grpFill/>
            <a:ln w="310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AAC1ECF5-EB0C-8AE4-2547-C5B0F955E327}"/>
                </a:ext>
              </a:extLst>
            </p:cNvPr>
            <p:cNvSpPr/>
            <p:nvPr/>
          </p:nvSpPr>
          <p:spPr>
            <a:xfrm>
              <a:off x="10522475" y="6289192"/>
              <a:ext cx="356826" cy="336293"/>
            </a:xfrm>
            <a:custGeom>
              <a:avLst/>
              <a:gdLst>
                <a:gd name="connsiteX0" fmla="*/ 77338 w 356826"/>
                <a:gd name="connsiteY0" fmla="*/ 202130 h 336293"/>
                <a:gd name="connsiteX1" fmla="*/ 356802 w 356826"/>
                <a:gd name="connsiteY1" fmla="*/ 202130 h 336293"/>
                <a:gd name="connsiteX2" fmla="*/ 356802 w 356826"/>
                <a:gd name="connsiteY2" fmla="*/ 199025 h 336293"/>
                <a:gd name="connsiteX3" fmla="*/ 356802 w 356826"/>
                <a:gd name="connsiteY3" fmla="*/ 199025 h 336293"/>
                <a:gd name="connsiteX4" fmla="*/ 356802 w 356826"/>
                <a:gd name="connsiteY4" fmla="*/ 171699 h 336293"/>
                <a:gd name="connsiteX5" fmla="*/ 354628 w 356826"/>
                <a:gd name="connsiteY5" fmla="*/ 140648 h 336293"/>
                <a:gd name="connsiteX6" fmla="*/ 354628 w 356826"/>
                <a:gd name="connsiteY6" fmla="*/ 140648 h 336293"/>
                <a:gd name="connsiteX7" fmla="*/ 354628 w 356826"/>
                <a:gd name="connsiteY7" fmla="*/ 140648 h 336293"/>
                <a:gd name="connsiteX8" fmla="*/ 179187 w 356826"/>
                <a:gd name="connsiteY8" fmla="*/ 295 h 336293"/>
                <a:gd name="connsiteX9" fmla="*/ 262 w 356826"/>
                <a:gd name="connsiteY9" fmla="*/ 159900 h 336293"/>
                <a:gd name="connsiteX10" fmla="*/ 20 w 356826"/>
                <a:gd name="connsiteY10" fmla="*/ 172941 h 336293"/>
                <a:gd name="connsiteX11" fmla="*/ 179187 w 356826"/>
                <a:gd name="connsiteY11" fmla="*/ 336272 h 336293"/>
                <a:gd name="connsiteX12" fmla="*/ 313019 w 356826"/>
                <a:gd name="connsiteY12" fmla="*/ 336272 h 336293"/>
                <a:gd name="connsiteX13" fmla="*/ 313019 w 356826"/>
                <a:gd name="connsiteY13" fmla="*/ 274169 h 336293"/>
                <a:gd name="connsiteX14" fmla="*/ 179498 w 356826"/>
                <a:gd name="connsiteY14" fmla="*/ 274169 h 336293"/>
                <a:gd name="connsiteX15" fmla="*/ 77338 w 356826"/>
                <a:gd name="connsiteY15" fmla="*/ 202751 h 336293"/>
                <a:gd name="connsiteX16" fmla="*/ 179187 w 356826"/>
                <a:gd name="connsiteY16" fmla="*/ 62398 h 336293"/>
                <a:gd name="connsiteX17" fmla="*/ 280726 w 356826"/>
                <a:gd name="connsiteY17" fmla="*/ 138785 h 336293"/>
                <a:gd name="connsiteX18" fmla="*/ 280726 w 356826"/>
                <a:gd name="connsiteY18" fmla="*/ 141579 h 336293"/>
                <a:gd name="connsiteX19" fmla="*/ 76096 w 356826"/>
                <a:gd name="connsiteY19" fmla="*/ 141579 h 336293"/>
                <a:gd name="connsiteX20" fmla="*/ 76096 w 356826"/>
                <a:gd name="connsiteY20" fmla="*/ 138785 h 336293"/>
                <a:gd name="connsiteX21" fmla="*/ 179187 w 356826"/>
                <a:gd name="connsiteY21" fmla="*/ 62398 h 336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56826" h="336293">
                  <a:moveTo>
                    <a:pt x="77338" y="202130"/>
                  </a:moveTo>
                  <a:lnTo>
                    <a:pt x="356802" y="202130"/>
                  </a:lnTo>
                  <a:lnTo>
                    <a:pt x="356802" y="199025"/>
                  </a:lnTo>
                  <a:lnTo>
                    <a:pt x="356802" y="199025"/>
                  </a:lnTo>
                  <a:lnTo>
                    <a:pt x="356802" y="171699"/>
                  </a:lnTo>
                  <a:cubicBezTo>
                    <a:pt x="356911" y="161306"/>
                    <a:pt x="356184" y="150923"/>
                    <a:pt x="354628" y="140648"/>
                  </a:cubicBezTo>
                  <a:lnTo>
                    <a:pt x="354628" y="140648"/>
                  </a:lnTo>
                  <a:lnTo>
                    <a:pt x="354628" y="140648"/>
                  </a:lnTo>
                  <a:cubicBezTo>
                    <a:pt x="340904" y="55731"/>
                    <a:pt x="265045" y="-4956"/>
                    <a:pt x="179187" y="295"/>
                  </a:cubicBezTo>
                  <a:cubicBezTo>
                    <a:pt x="85703" y="-5040"/>
                    <a:pt x="5596" y="66419"/>
                    <a:pt x="262" y="159900"/>
                  </a:cubicBezTo>
                  <a:cubicBezTo>
                    <a:pt x="13" y="164244"/>
                    <a:pt x="-67" y="168594"/>
                    <a:pt x="20" y="172941"/>
                  </a:cubicBezTo>
                  <a:cubicBezTo>
                    <a:pt x="20" y="268580"/>
                    <a:pt x="74854" y="336272"/>
                    <a:pt x="179187" y="336272"/>
                  </a:cubicBezTo>
                  <a:lnTo>
                    <a:pt x="313019" y="336272"/>
                  </a:lnTo>
                  <a:lnTo>
                    <a:pt x="313019" y="274169"/>
                  </a:lnTo>
                  <a:lnTo>
                    <a:pt x="179498" y="274169"/>
                  </a:lnTo>
                  <a:cubicBezTo>
                    <a:pt x="133088" y="276638"/>
                    <a:pt x="90957" y="247185"/>
                    <a:pt x="77338" y="202751"/>
                  </a:cubicBezTo>
                  <a:close/>
                  <a:moveTo>
                    <a:pt x="179187" y="62398"/>
                  </a:moveTo>
                  <a:cubicBezTo>
                    <a:pt x="226752" y="60920"/>
                    <a:pt x="268960" y="92673"/>
                    <a:pt x="280726" y="138785"/>
                  </a:cubicBezTo>
                  <a:cubicBezTo>
                    <a:pt x="280872" y="139710"/>
                    <a:pt x="280872" y="140654"/>
                    <a:pt x="280726" y="141579"/>
                  </a:cubicBezTo>
                  <a:lnTo>
                    <a:pt x="76096" y="141579"/>
                  </a:lnTo>
                  <a:cubicBezTo>
                    <a:pt x="76096" y="141579"/>
                    <a:pt x="76096" y="139716"/>
                    <a:pt x="76096" y="138785"/>
                  </a:cubicBezTo>
                  <a:cubicBezTo>
                    <a:pt x="87979" y="92086"/>
                    <a:pt x="131051" y="60171"/>
                    <a:pt x="179187" y="62398"/>
                  </a:cubicBezTo>
                  <a:close/>
                </a:path>
              </a:pathLst>
            </a:custGeom>
            <a:grpFill/>
            <a:ln w="310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DFCE186E-7E2F-FCFC-F21C-32AF0B3DAA84}"/>
                </a:ext>
              </a:extLst>
            </p:cNvPr>
            <p:cNvSpPr/>
            <p:nvPr/>
          </p:nvSpPr>
          <p:spPr>
            <a:xfrm>
              <a:off x="9261506" y="6215606"/>
              <a:ext cx="74834" cy="27635"/>
            </a:xfrm>
            <a:custGeom>
              <a:avLst/>
              <a:gdLst>
                <a:gd name="connsiteX0" fmla="*/ 0 w 74834"/>
                <a:gd name="connsiteY0" fmla="*/ 0 h 27635"/>
                <a:gd name="connsiteX1" fmla="*/ 74834 w 74834"/>
                <a:gd name="connsiteY1" fmla="*/ 0 h 27635"/>
                <a:gd name="connsiteX2" fmla="*/ 74834 w 74834"/>
                <a:gd name="connsiteY2" fmla="*/ 27636 h 27635"/>
                <a:gd name="connsiteX3" fmla="*/ 0 w 74834"/>
                <a:gd name="connsiteY3" fmla="*/ 27636 h 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834" h="27635">
                  <a:moveTo>
                    <a:pt x="0" y="0"/>
                  </a:moveTo>
                  <a:lnTo>
                    <a:pt x="74834" y="0"/>
                  </a:lnTo>
                  <a:lnTo>
                    <a:pt x="74834" y="27636"/>
                  </a:lnTo>
                  <a:lnTo>
                    <a:pt x="0" y="27636"/>
                  </a:lnTo>
                  <a:close/>
                </a:path>
              </a:pathLst>
            </a:custGeom>
            <a:grpFill/>
            <a:ln w="310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013E5D10-871D-36B4-8964-AAE58F8C2133}"/>
                </a:ext>
              </a:extLst>
            </p:cNvPr>
            <p:cNvSpPr/>
            <p:nvPr/>
          </p:nvSpPr>
          <p:spPr>
            <a:xfrm>
              <a:off x="9797766" y="6288111"/>
              <a:ext cx="347156" cy="345693"/>
            </a:xfrm>
            <a:custGeom>
              <a:avLst/>
              <a:gdLst>
                <a:gd name="connsiteX0" fmla="*/ 174185 w 347156"/>
                <a:gd name="connsiteY0" fmla="*/ 283013 h 345693"/>
                <a:gd name="connsiteX1" fmla="*/ 67548 w 347156"/>
                <a:gd name="connsiteY1" fmla="*/ 180403 h 345693"/>
                <a:gd name="connsiteX2" fmla="*/ 67678 w 347156"/>
                <a:gd name="connsiteY2" fmla="*/ 172780 h 345693"/>
                <a:gd name="connsiteX3" fmla="*/ 167540 w 347156"/>
                <a:gd name="connsiteY3" fmla="*/ 63565 h 345693"/>
                <a:gd name="connsiteX4" fmla="*/ 174185 w 347156"/>
                <a:gd name="connsiteY4" fmla="*/ 63478 h 345693"/>
                <a:gd name="connsiteX5" fmla="*/ 265787 w 347156"/>
                <a:gd name="connsiteY5" fmla="*/ 110677 h 345693"/>
                <a:gd name="connsiteX6" fmla="*/ 327890 w 347156"/>
                <a:gd name="connsiteY6" fmla="*/ 84593 h 345693"/>
                <a:gd name="connsiteX7" fmla="*/ 172632 w 347156"/>
                <a:gd name="connsiteY7" fmla="*/ 133 h 345693"/>
                <a:gd name="connsiteX8" fmla="*/ -14 w 347156"/>
                <a:gd name="connsiteY8" fmla="*/ 172780 h 345693"/>
                <a:gd name="connsiteX9" fmla="*/ 172632 w 347156"/>
                <a:gd name="connsiteY9" fmla="*/ 345426 h 345693"/>
                <a:gd name="connsiteX10" fmla="*/ 347142 w 347156"/>
                <a:gd name="connsiteY10" fmla="*/ 203210 h 345693"/>
                <a:gd name="connsiteX11" fmla="*/ 275724 w 347156"/>
                <a:gd name="connsiteY11" fmla="*/ 203210 h 345693"/>
                <a:gd name="connsiteX12" fmla="*/ 172632 w 347156"/>
                <a:gd name="connsiteY12" fmla="*/ 283013 h 345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7156" h="345693">
                  <a:moveTo>
                    <a:pt x="174185" y="283013"/>
                  </a:moveTo>
                  <a:cubicBezTo>
                    <a:pt x="116401" y="284124"/>
                    <a:pt x="68659" y="238183"/>
                    <a:pt x="67548" y="180403"/>
                  </a:cubicBezTo>
                  <a:cubicBezTo>
                    <a:pt x="67498" y="177860"/>
                    <a:pt x="67542" y="175316"/>
                    <a:pt x="67678" y="172780"/>
                  </a:cubicBezTo>
                  <a:cubicBezTo>
                    <a:pt x="65095" y="115045"/>
                    <a:pt x="109806" y="66145"/>
                    <a:pt x="167540" y="63565"/>
                  </a:cubicBezTo>
                  <a:cubicBezTo>
                    <a:pt x="169754" y="63466"/>
                    <a:pt x="171971" y="63438"/>
                    <a:pt x="174185" y="63478"/>
                  </a:cubicBezTo>
                  <a:cubicBezTo>
                    <a:pt x="210984" y="61596"/>
                    <a:pt x="245961" y="79619"/>
                    <a:pt x="265787" y="110677"/>
                  </a:cubicBezTo>
                  <a:lnTo>
                    <a:pt x="327890" y="84593"/>
                  </a:lnTo>
                  <a:cubicBezTo>
                    <a:pt x="295711" y="29921"/>
                    <a:pt x="236012" y="-2553"/>
                    <a:pt x="172632" y="133"/>
                  </a:cubicBezTo>
                  <a:cubicBezTo>
                    <a:pt x="77282" y="133"/>
                    <a:pt x="-14" y="77430"/>
                    <a:pt x="-14" y="172780"/>
                  </a:cubicBezTo>
                  <a:cubicBezTo>
                    <a:pt x="-14" y="268129"/>
                    <a:pt x="77282" y="345426"/>
                    <a:pt x="172632" y="345426"/>
                  </a:cubicBezTo>
                  <a:cubicBezTo>
                    <a:pt x="258757" y="350068"/>
                    <a:pt x="334305" y="288499"/>
                    <a:pt x="347142" y="203210"/>
                  </a:cubicBezTo>
                  <a:lnTo>
                    <a:pt x="275724" y="203210"/>
                  </a:lnTo>
                  <a:cubicBezTo>
                    <a:pt x="265116" y="251200"/>
                    <a:pt x="221750" y="284770"/>
                    <a:pt x="172632" y="283013"/>
                  </a:cubicBezTo>
                  <a:close/>
                </a:path>
              </a:pathLst>
            </a:custGeom>
            <a:grpFill/>
            <a:ln w="310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2" name="Rectangle 101">
            <a:extLst>
              <a:ext uri="{FF2B5EF4-FFF2-40B4-BE49-F238E27FC236}">
                <a16:creationId xmlns:a16="http://schemas.microsoft.com/office/drawing/2014/main" id="{3E781283-9E41-019A-D14C-0B92FDA700CA}"/>
              </a:ext>
            </a:extLst>
          </p:cNvPr>
          <p:cNvSpPr/>
          <p:nvPr/>
        </p:nvSpPr>
        <p:spPr>
          <a:xfrm>
            <a:off x="11369204" y="5407775"/>
            <a:ext cx="815833" cy="1450225"/>
          </a:xfrm>
          <a:prstGeom prst="rect">
            <a:avLst/>
          </a:prstGeom>
          <a:solidFill>
            <a:srgbClr val="0D2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FCE6CA63-ABC4-2A16-5191-F057E71949A8}"/>
              </a:ext>
            </a:extLst>
          </p:cNvPr>
          <p:cNvSpPr txBox="1"/>
          <p:nvPr/>
        </p:nvSpPr>
        <p:spPr>
          <a:xfrm>
            <a:off x="845409" y="4659475"/>
            <a:ext cx="4444346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b="1" dirty="0">
                <a:solidFill>
                  <a:prstClr val="white"/>
                </a:solidFill>
                <a:latin typeface="Century Gothic" panose="020F0302020204030204"/>
                <a:ea typeface="Verdana" panose="020B0604030504040204" pitchFamily="34" charset="0"/>
                <a:sym typeface="Zilla Slab Light"/>
              </a:rPr>
              <a:t>Sónia Pintassilgo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>
                <a:solidFill>
                  <a:prstClr val="white"/>
                </a:solidFill>
                <a:latin typeface="Century Gothic" panose="020F0302020204030204"/>
                <a:ea typeface="Verdana" panose="020B0604030504040204" pitchFamily="34" charset="0"/>
                <a:sym typeface="Zilla Slab Light"/>
              </a:rPr>
              <a:t>Presidente do Conselho Pedagógico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>
              <a:solidFill>
                <a:prstClr val="white"/>
              </a:solidFill>
              <a:latin typeface="Century Gothic" panose="020F0302020204030204"/>
              <a:ea typeface="Verdana" panose="020B0604030504040204" pitchFamily="34" charset="0"/>
              <a:sym typeface="Zilla Slab Light"/>
            </a:endParaRPr>
          </a:p>
          <a:p>
            <a:pPr>
              <a:defRPr/>
            </a:pPr>
            <a:r>
              <a:rPr lang="pt-BR" sz="2000" b="1" dirty="0">
                <a:solidFill>
                  <a:prstClr val="white"/>
                </a:solidFill>
                <a:latin typeface="Century Gothic" panose="020F0302020204030204"/>
                <a:ea typeface="Verdana" panose="020B0604030504040204" pitchFamily="34" charset="0"/>
                <a:sym typeface="Zilla Slab Light"/>
              </a:rPr>
              <a:t>Carla Matias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>
                <a:solidFill>
                  <a:prstClr val="white"/>
                </a:solidFill>
                <a:latin typeface="Century Gothic" panose="020F0302020204030204"/>
                <a:ea typeface="Verdana" panose="020B0604030504040204" pitchFamily="34" charset="0"/>
                <a:sym typeface="Zilla Slab Light"/>
              </a:rPr>
              <a:t>Unidade da Qualidade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015E65A6-23D1-5A52-2A79-4A96D1BF3404}"/>
              </a:ext>
            </a:extLst>
          </p:cNvPr>
          <p:cNvSpPr txBox="1"/>
          <p:nvPr/>
        </p:nvSpPr>
        <p:spPr>
          <a:xfrm>
            <a:off x="875628" y="6393907"/>
            <a:ext cx="3491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400" dirty="0">
                <a:solidFill>
                  <a:prstClr val="white"/>
                </a:solidFill>
                <a:latin typeface="Century Gothic" panose="020F0302020204030204"/>
                <a:ea typeface="Verdana" panose="020B0604030504040204" pitchFamily="34" charset="0"/>
                <a:sym typeface="Zilla Slab Light"/>
              </a:rPr>
              <a:t>1 de março de 2024</a:t>
            </a: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Verdana" panose="020B0604030504040204" pitchFamily="34" charset="0"/>
              <a:cs typeface="+mn-cs"/>
              <a:sym typeface="Zilla Slab Light"/>
            </a:endParaRPr>
          </a:p>
        </p:txBody>
      </p:sp>
      <p:sp>
        <p:nvSpPr>
          <p:cNvPr id="105" name="Freeform: Shape 104">
            <a:extLst>
              <a:ext uri="{FF2B5EF4-FFF2-40B4-BE49-F238E27FC236}">
                <a16:creationId xmlns:a16="http://schemas.microsoft.com/office/drawing/2014/main" id="{A5FCAF02-3FFE-64F6-4A64-4DA69570847B}"/>
              </a:ext>
            </a:extLst>
          </p:cNvPr>
          <p:cNvSpPr/>
          <p:nvPr/>
        </p:nvSpPr>
        <p:spPr>
          <a:xfrm rot="5400000">
            <a:off x="185106" y="4455263"/>
            <a:ext cx="253346" cy="623562"/>
          </a:xfrm>
          <a:custGeom>
            <a:avLst/>
            <a:gdLst>
              <a:gd name="connsiteX0" fmla="*/ 0 w 74834"/>
              <a:gd name="connsiteY0" fmla="*/ 0 h 335667"/>
              <a:gd name="connsiteX1" fmla="*/ 74834 w 74834"/>
              <a:gd name="connsiteY1" fmla="*/ 0 h 335667"/>
              <a:gd name="connsiteX2" fmla="*/ 74834 w 74834"/>
              <a:gd name="connsiteY2" fmla="*/ 335667 h 335667"/>
              <a:gd name="connsiteX3" fmla="*/ 0 w 74834"/>
              <a:gd name="connsiteY3" fmla="*/ 335667 h 335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834" h="335667">
                <a:moveTo>
                  <a:pt x="0" y="0"/>
                </a:moveTo>
                <a:lnTo>
                  <a:pt x="74834" y="0"/>
                </a:lnTo>
                <a:lnTo>
                  <a:pt x="74834" y="335667"/>
                </a:lnTo>
                <a:lnTo>
                  <a:pt x="0" y="335667"/>
                </a:lnTo>
                <a:close/>
              </a:path>
            </a:pathLst>
          </a:custGeom>
          <a:solidFill>
            <a:schemeClr val="bg1"/>
          </a:solidFill>
          <a:ln w="3104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1233E2-18CE-3E5F-0D24-34DA4FD4978F}"/>
              </a:ext>
            </a:extLst>
          </p:cNvPr>
          <p:cNvSpPr txBox="1"/>
          <p:nvPr/>
        </p:nvSpPr>
        <p:spPr>
          <a:xfrm>
            <a:off x="796646" y="2198837"/>
            <a:ext cx="4765490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Century Gothic"/>
              </a:rPr>
              <a:t>Inovação Pedagógica e Transição Digital: </a:t>
            </a:r>
            <a:endParaRPr lang="pt-BR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pt-BR" sz="3200" b="1" dirty="0">
                <a:solidFill>
                  <a:schemeClr val="bg1"/>
                </a:solidFill>
                <a:latin typeface="Century Gothic"/>
              </a:rPr>
              <a:t>O CASO ISCTE</a:t>
            </a:r>
            <a:endParaRPr lang="en-GB" sz="3200" b="1" dirty="0">
              <a:solidFill>
                <a:schemeClr val="bg1"/>
              </a:solidFill>
              <a:latin typeface="Century Gothic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D07AE5-6250-40BD-96B1-11B1A5FA6F42}"/>
              </a:ext>
            </a:extLst>
          </p:cNvPr>
          <p:cNvSpPr/>
          <p:nvPr/>
        </p:nvSpPr>
        <p:spPr>
          <a:xfrm>
            <a:off x="9414716" y="5632450"/>
            <a:ext cx="2552700" cy="10692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F06E22-2292-2262-DE20-65BF7B056D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8174" y="5726293"/>
            <a:ext cx="2343274" cy="88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96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uilding, outdoor&#10;&#10;Description automatically generated">
            <a:extLst>
              <a:ext uri="{FF2B5EF4-FFF2-40B4-BE49-F238E27FC236}">
                <a16:creationId xmlns:a16="http://schemas.microsoft.com/office/drawing/2014/main" id="{CB89A209-D1F2-FFEA-1081-129A27C254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8" r="18089"/>
          <a:stretch/>
        </p:blipFill>
        <p:spPr>
          <a:xfrm>
            <a:off x="0" y="0"/>
            <a:ext cx="6166338" cy="6858000"/>
          </a:xfrm>
          <a:prstGeom prst="rect">
            <a:avLst/>
          </a:prstGeom>
        </p:spPr>
      </p:pic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690F6EF2-E413-EC4A-A8AF-2D36CC1681F2}"/>
              </a:ext>
            </a:extLst>
          </p:cNvPr>
          <p:cNvSpPr/>
          <p:nvPr/>
        </p:nvSpPr>
        <p:spPr>
          <a:xfrm rot="19410528">
            <a:off x="-512161" y="1617554"/>
            <a:ext cx="6264293" cy="7031032"/>
          </a:xfrm>
          <a:custGeom>
            <a:avLst/>
            <a:gdLst>
              <a:gd name="connsiteX0" fmla="*/ 1071516 w 6264293"/>
              <a:gd name="connsiteY0" fmla="*/ 1895631 h 7031032"/>
              <a:gd name="connsiteX1" fmla="*/ 1071516 w 6264293"/>
              <a:gd name="connsiteY1" fmla="*/ 4136793 h 7031032"/>
              <a:gd name="connsiteX2" fmla="*/ 0 w 6264293"/>
              <a:gd name="connsiteY2" fmla="*/ 3344168 h 7031032"/>
              <a:gd name="connsiteX3" fmla="*/ 6243023 w 6264293"/>
              <a:gd name="connsiteY3" fmla="*/ 4440817 h 7031032"/>
              <a:gd name="connsiteX4" fmla="*/ 6236353 w 6264293"/>
              <a:gd name="connsiteY4" fmla="*/ 4710945 h 7031032"/>
              <a:gd name="connsiteX5" fmla="*/ 5154717 w 6264293"/>
              <a:gd name="connsiteY5" fmla="*/ 6895685 h 7031032"/>
              <a:gd name="connsiteX6" fmla="*/ 4984112 w 6264293"/>
              <a:gd name="connsiteY6" fmla="*/ 7031032 h 7031032"/>
              <a:gd name="connsiteX7" fmla="*/ 3634324 w 6264293"/>
              <a:gd name="connsiteY7" fmla="*/ 6032562 h 7031032"/>
              <a:gd name="connsiteX8" fmla="*/ 3710354 w 6264293"/>
              <a:gd name="connsiteY8" fmla="*/ 5995174 h 7031032"/>
              <a:gd name="connsiteX9" fmla="*/ 4618506 w 6264293"/>
              <a:gd name="connsiteY9" fmla="*/ 4440816 h 7031032"/>
              <a:gd name="connsiteX10" fmla="*/ 6264293 w 6264293"/>
              <a:gd name="connsiteY10" fmla="*/ 0 h 7031032"/>
              <a:gd name="connsiteX11" fmla="*/ 6264293 w 6264293"/>
              <a:gd name="connsiteY11" fmla="*/ 1418787 h 7031032"/>
              <a:gd name="connsiteX12" fmla="*/ 1424249 w 6264293"/>
              <a:gd name="connsiteY12" fmla="*/ 1418787 h 7031032"/>
              <a:gd name="connsiteX13" fmla="*/ 2473759 w 6264293"/>
              <a:gd name="connsiteY13" fmla="*/ 0 h 7031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264293" h="7031032">
                <a:moveTo>
                  <a:pt x="1071516" y="1895631"/>
                </a:moveTo>
                <a:lnTo>
                  <a:pt x="1071516" y="4136793"/>
                </a:lnTo>
                <a:lnTo>
                  <a:pt x="0" y="3344168"/>
                </a:lnTo>
                <a:close/>
                <a:moveTo>
                  <a:pt x="6243023" y="4440817"/>
                </a:moveTo>
                <a:cubicBezTo>
                  <a:pt x="6244646" y="4530920"/>
                  <a:pt x="6242384" y="4621070"/>
                  <a:pt x="6236353" y="4710945"/>
                </a:cubicBezTo>
                <a:cubicBezTo>
                  <a:pt x="6177468" y="5588540"/>
                  <a:pt x="5768432" y="6359176"/>
                  <a:pt x="5154717" y="6895685"/>
                </a:cubicBezTo>
                <a:lnTo>
                  <a:pt x="4984112" y="7031032"/>
                </a:lnTo>
                <a:lnTo>
                  <a:pt x="3634324" y="6032562"/>
                </a:lnTo>
                <a:lnTo>
                  <a:pt x="3710354" y="5995174"/>
                </a:lnTo>
                <a:cubicBezTo>
                  <a:pt x="4256341" y="5692819"/>
                  <a:pt x="4623925" y="5108779"/>
                  <a:pt x="4618506" y="4440816"/>
                </a:cubicBezTo>
                <a:close/>
                <a:moveTo>
                  <a:pt x="6264293" y="0"/>
                </a:moveTo>
                <a:lnTo>
                  <a:pt x="6264293" y="1418787"/>
                </a:lnTo>
                <a:lnTo>
                  <a:pt x="1424249" y="1418787"/>
                </a:lnTo>
                <a:lnTo>
                  <a:pt x="2473759" y="0"/>
                </a:lnTo>
                <a:close/>
              </a:path>
            </a:pathLst>
          </a:custGeom>
          <a:solidFill>
            <a:srgbClr val="0D28C2"/>
          </a:solidFill>
          <a:ln w="3104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AF9D0EA-82B0-1726-D95B-E8B15CAF4F83}"/>
              </a:ext>
            </a:extLst>
          </p:cNvPr>
          <p:cNvGrpSpPr/>
          <p:nvPr/>
        </p:nvGrpSpPr>
        <p:grpSpPr>
          <a:xfrm rot="16200000">
            <a:off x="9746201" y="945290"/>
            <a:ext cx="586462" cy="4305135"/>
            <a:chOff x="1406152" y="4603606"/>
            <a:chExt cx="253346" cy="1614222"/>
          </a:xfrm>
          <a:solidFill>
            <a:srgbClr val="0D28C2"/>
          </a:solidFill>
        </p:grpSpPr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828F5CD7-2067-8A60-CF39-CC9F97144499}"/>
                </a:ext>
              </a:extLst>
            </p:cNvPr>
            <p:cNvSpPr/>
            <p:nvPr/>
          </p:nvSpPr>
          <p:spPr>
            <a:xfrm>
              <a:off x="1406152" y="4850645"/>
              <a:ext cx="253346" cy="1367183"/>
            </a:xfrm>
            <a:custGeom>
              <a:avLst/>
              <a:gdLst>
                <a:gd name="connsiteX0" fmla="*/ 0 w 74834"/>
                <a:gd name="connsiteY0" fmla="*/ 0 h 335667"/>
                <a:gd name="connsiteX1" fmla="*/ 74834 w 74834"/>
                <a:gd name="connsiteY1" fmla="*/ 0 h 335667"/>
                <a:gd name="connsiteX2" fmla="*/ 74834 w 74834"/>
                <a:gd name="connsiteY2" fmla="*/ 335667 h 335667"/>
                <a:gd name="connsiteX3" fmla="*/ 0 w 74834"/>
                <a:gd name="connsiteY3" fmla="*/ 335667 h 335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834" h="335667">
                  <a:moveTo>
                    <a:pt x="0" y="0"/>
                  </a:moveTo>
                  <a:lnTo>
                    <a:pt x="74834" y="0"/>
                  </a:lnTo>
                  <a:lnTo>
                    <a:pt x="74834" y="335667"/>
                  </a:lnTo>
                  <a:lnTo>
                    <a:pt x="0" y="335667"/>
                  </a:lnTo>
                  <a:close/>
                </a:path>
              </a:pathLst>
            </a:custGeom>
            <a:grpFill/>
            <a:ln w="310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B2C438BF-7A64-B237-4685-12DBAB3FA674}"/>
                </a:ext>
              </a:extLst>
            </p:cNvPr>
            <p:cNvSpPr/>
            <p:nvPr/>
          </p:nvSpPr>
          <p:spPr>
            <a:xfrm>
              <a:off x="1406152" y="4603606"/>
              <a:ext cx="253346" cy="93555"/>
            </a:xfrm>
            <a:custGeom>
              <a:avLst/>
              <a:gdLst>
                <a:gd name="connsiteX0" fmla="*/ 0 w 74834"/>
                <a:gd name="connsiteY0" fmla="*/ 0 h 27635"/>
                <a:gd name="connsiteX1" fmla="*/ 74834 w 74834"/>
                <a:gd name="connsiteY1" fmla="*/ 0 h 27635"/>
                <a:gd name="connsiteX2" fmla="*/ 74834 w 74834"/>
                <a:gd name="connsiteY2" fmla="*/ 27636 h 27635"/>
                <a:gd name="connsiteX3" fmla="*/ 0 w 74834"/>
                <a:gd name="connsiteY3" fmla="*/ 27636 h 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834" h="27635">
                  <a:moveTo>
                    <a:pt x="0" y="0"/>
                  </a:moveTo>
                  <a:lnTo>
                    <a:pt x="74834" y="0"/>
                  </a:lnTo>
                  <a:lnTo>
                    <a:pt x="74834" y="27636"/>
                  </a:lnTo>
                  <a:lnTo>
                    <a:pt x="0" y="27636"/>
                  </a:lnTo>
                  <a:close/>
                </a:path>
              </a:pathLst>
            </a:custGeom>
            <a:grpFill/>
            <a:ln w="310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5" name="CaixaDeTexto 14">
            <a:extLst>
              <a:ext uri="{FF2B5EF4-FFF2-40B4-BE49-F238E27FC236}">
                <a16:creationId xmlns:a16="http://schemas.microsoft.com/office/drawing/2014/main" id="{3811C922-5941-52D4-E65E-EF69909FB8B6}"/>
              </a:ext>
            </a:extLst>
          </p:cNvPr>
          <p:cNvSpPr txBox="1"/>
          <p:nvPr/>
        </p:nvSpPr>
        <p:spPr>
          <a:xfrm>
            <a:off x="7739218" y="1922230"/>
            <a:ext cx="3364928" cy="58477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defRPr/>
            </a:pPr>
            <a:r>
              <a:rPr lang="pt-PT" sz="3200" b="1" dirty="0">
                <a:ea typeface="Verdana"/>
                <a:cs typeface="Arial"/>
              </a:rPr>
              <a:t>Desafios futuros </a:t>
            </a:r>
            <a:endParaRPr lang="pt-PT" sz="3200" b="1" dirty="0"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6" name="CaixaDeTexto 14">
            <a:extLst>
              <a:ext uri="{FF2B5EF4-FFF2-40B4-BE49-F238E27FC236}">
                <a16:creationId xmlns:a16="http://schemas.microsoft.com/office/drawing/2014/main" id="{B88B210E-D357-D0C9-EB40-478465CB11BC}"/>
              </a:ext>
            </a:extLst>
          </p:cNvPr>
          <p:cNvSpPr txBox="1"/>
          <p:nvPr/>
        </p:nvSpPr>
        <p:spPr>
          <a:xfrm>
            <a:off x="7810664" y="3158553"/>
            <a:ext cx="4099982" cy="377026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l" defTabSz="5093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3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Verdana" panose="020B0604030504040204" pitchFamily="34" charset="0"/>
                <a:cs typeface="Arial" panose="020B0604020202020204" pitchFamily="34" charset="0"/>
              </a:rPr>
              <a:t>04</a:t>
            </a:r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5466B50F-832C-A21D-EB08-6E60C94A2A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071209" y="5563037"/>
            <a:ext cx="1402582" cy="83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478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ED180902-B810-E160-45EA-922494928AA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638" t="6901" r="29930" b="12000"/>
          <a:stretch/>
        </p:blipFill>
        <p:spPr>
          <a:xfrm>
            <a:off x="8055981" y="0"/>
            <a:ext cx="4136020" cy="5974080"/>
          </a:xfrm>
          <a:custGeom>
            <a:avLst/>
            <a:gdLst>
              <a:gd name="connsiteX0" fmla="*/ 0 w 4136020"/>
              <a:gd name="connsiteY0" fmla="*/ 0 h 5974080"/>
              <a:gd name="connsiteX1" fmla="*/ 4136020 w 4136020"/>
              <a:gd name="connsiteY1" fmla="*/ 0 h 5974080"/>
              <a:gd name="connsiteX2" fmla="*/ 4136020 w 4136020"/>
              <a:gd name="connsiteY2" fmla="*/ 5974080 h 5974080"/>
              <a:gd name="connsiteX3" fmla="*/ 4136019 w 4136020"/>
              <a:gd name="connsiteY3" fmla="*/ 5974080 h 5974080"/>
              <a:gd name="connsiteX4" fmla="*/ 4136019 w 4136020"/>
              <a:gd name="connsiteY4" fmla="*/ 4594250 h 5974080"/>
              <a:gd name="connsiteX5" fmla="*/ 3739379 w 4136020"/>
              <a:gd name="connsiteY5" fmla="*/ 5130451 h 5974080"/>
              <a:gd name="connsiteX6" fmla="*/ 3691371 w 4136020"/>
              <a:gd name="connsiteY6" fmla="*/ 5199476 h 5974080"/>
              <a:gd name="connsiteX7" fmla="*/ 1789005 w 4136020"/>
              <a:gd name="connsiteY7" fmla="*/ 5480575 h 5974080"/>
              <a:gd name="connsiteX8" fmla="*/ 1771431 w 4136020"/>
              <a:gd name="connsiteY8" fmla="*/ 5467574 h 5974080"/>
              <a:gd name="connsiteX9" fmla="*/ 1504470 w 4136020"/>
              <a:gd name="connsiteY9" fmla="*/ 3578725 h 5974080"/>
              <a:gd name="connsiteX10" fmla="*/ 503108 w 4136020"/>
              <a:gd name="connsiteY10" fmla="*/ 2837993 h 5974080"/>
              <a:gd name="connsiteX11" fmla="*/ 384050 w 4136020"/>
              <a:gd name="connsiteY11" fmla="*/ 3007543 h 5974080"/>
              <a:gd name="connsiteX12" fmla="*/ 4161 w 4136020"/>
              <a:gd name="connsiteY12" fmla="*/ 4146684 h 5974080"/>
              <a:gd name="connsiteX13" fmla="*/ 0 w 4136020"/>
              <a:gd name="connsiteY13" fmla="*/ 4320392 h 5974080"/>
              <a:gd name="connsiteX14" fmla="*/ 0 w 4136020"/>
              <a:gd name="connsiteY14" fmla="*/ 0 h 5974080"/>
              <a:gd name="connsiteX15" fmla="*/ 2514876 w 4136020"/>
              <a:gd name="connsiteY15" fmla="*/ 90948 h 5974080"/>
              <a:gd name="connsiteX16" fmla="*/ 1867952 w 4136020"/>
              <a:gd name="connsiteY16" fmla="*/ 965498 h 5974080"/>
              <a:gd name="connsiteX17" fmla="*/ 4136019 w 4136020"/>
              <a:gd name="connsiteY17" fmla="*/ 2643240 h 5974080"/>
              <a:gd name="connsiteX18" fmla="*/ 4136019 w 4136020"/>
              <a:gd name="connsiteY18" fmla="*/ 1290146 h 5974080"/>
              <a:gd name="connsiteX19" fmla="*/ 2514876 w 4136020"/>
              <a:gd name="connsiteY19" fmla="*/ 90948 h 5974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136020" h="5974080">
                <a:moveTo>
                  <a:pt x="0" y="0"/>
                </a:moveTo>
                <a:lnTo>
                  <a:pt x="4136020" y="0"/>
                </a:lnTo>
                <a:lnTo>
                  <a:pt x="4136020" y="5974080"/>
                </a:lnTo>
                <a:lnTo>
                  <a:pt x="4136019" y="5974080"/>
                </a:lnTo>
                <a:lnTo>
                  <a:pt x="4136019" y="4594250"/>
                </a:lnTo>
                <a:lnTo>
                  <a:pt x="3739379" y="5130451"/>
                </a:lnTo>
                <a:cubicBezTo>
                  <a:pt x="3724106" y="5153926"/>
                  <a:pt x="3708069" y="5176990"/>
                  <a:pt x="3691371" y="5199476"/>
                </a:cubicBezTo>
                <a:cubicBezTo>
                  <a:pt x="3243665" y="5802411"/>
                  <a:pt x="2391953" y="5928267"/>
                  <a:pt x="1789005" y="5480575"/>
                </a:cubicBezTo>
                <a:cubicBezTo>
                  <a:pt x="1783116" y="5476284"/>
                  <a:pt x="1777258" y="5471950"/>
                  <a:pt x="1771431" y="5467574"/>
                </a:cubicBezTo>
                <a:cubicBezTo>
                  <a:pt x="1176133" y="5019703"/>
                  <a:pt x="1056598" y="4174020"/>
                  <a:pt x="1504470" y="3578725"/>
                </a:cubicBezTo>
                <a:lnTo>
                  <a:pt x="503108" y="2837993"/>
                </a:lnTo>
                <a:cubicBezTo>
                  <a:pt x="461023" y="2892794"/>
                  <a:pt x="421312" y="2949395"/>
                  <a:pt x="384050" y="3007543"/>
                </a:cubicBezTo>
                <a:cubicBezTo>
                  <a:pt x="156638" y="3362421"/>
                  <a:pt x="32587" y="3753912"/>
                  <a:pt x="4161" y="4146684"/>
                </a:cubicBezTo>
                <a:lnTo>
                  <a:pt x="0" y="4320392"/>
                </a:lnTo>
                <a:lnTo>
                  <a:pt x="0" y="0"/>
                </a:lnTo>
                <a:close/>
                <a:moveTo>
                  <a:pt x="2514876" y="90948"/>
                </a:moveTo>
                <a:lnTo>
                  <a:pt x="1867952" y="965498"/>
                </a:lnTo>
                <a:lnTo>
                  <a:pt x="4136019" y="2643240"/>
                </a:lnTo>
                <a:lnTo>
                  <a:pt x="4136019" y="1290146"/>
                </a:lnTo>
                <a:lnTo>
                  <a:pt x="2514876" y="90948"/>
                </a:lnTo>
                <a:close/>
              </a:path>
            </a:pathLst>
          </a:cu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CABD7433-3DBB-9943-91AB-332EBA97E4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625" t="65551" r="67362" b="33332"/>
          <a:stretch/>
        </p:blipFill>
        <p:spPr>
          <a:xfrm>
            <a:off x="8054501" y="4320392"/>
            <a:ext cx="1481" cy="82300"/>
          </a:xfrm>
          <a:custGeom>
            <a:avLst/>
            <a:gdLst>
              <a:gd name="connsiteX0" fmla="*/ 1481 w 1481"/>
              <a:gd name="connsiteY0" fmla="*/ 0 h 82300"/>
              <a:gd name="connsiteX1" fmla="*/ 1481 w 1481"/>
              <a:gd name="connsiteY1" fmla="*/ 82300 h 82300"/>
              <a:gd name="connsiteX2" fmla="*/ 0 w 1481"/>
              <a:gd name="connsiteY2" fmla="*/ 61826 h 82300"/>
              <a:gd name="connsiteX3" fmla="*/ 1481 w 1481"/>
              <a:gd name="connsiteY3" fmla="*/ 0 h 8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1" h="82300">
                <a:moveTo>
                  <a:pt x="1481" y="0"/>
                </a:moveTo>
                <a:lnTo>
                  <a:pt x="1481" y="82300"/>
                </a:lnTo>
                <a:lnTo>
                  <a:pt x="0" y="61826"/>
                </a:lnTo>
                <a:lnTo>
                  <a:pt x="1481" y="0"/>
                </a:lnTo>
                <a:close/>
              </a:path>
            </a:pathLst>
          </a:cu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4CD7E343-F630-CABF-4B2B-71E2D9C445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1712"/>
          <a:stretch/>
        </p:blipFill>
        <p:spPr>
          <a:xfrm>
            <a:off x="820991" y="556164"/>
            <a:ext cx="1159775" cy="6313411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922E1C3F-E29F-A0FA-843C-A3B6E5A9E7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7651" y="2267611"/>
            <a:ext cx="651275" cy="65127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1E7E2C0-CA5E-1E99-3F58-1C3E1D55C507}"/>
              </a:ext>
            </a:extLst>
          </p:cNvPr>
          <p:cNvCxnSpPr>
            <a:cxnSpLocks/>
          </p:cNvCxnSpPr>
          <p:nvPr/>
        </p:nvCxnSpPr>
        <p:spPr>
          <a:xfrm>
            <a:off x="1039556" y="3443755"/>
            <a:ext cx="70929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96FD747-09E8-1C8A-9C43-92590A2D1671}"/>
              </a:ext>
            </a:extLst>
          </p:cNvPr>
          <p:cNvCxnSpPr>
            <a:cxnSpLocks/>
          </p:cNvCxnSpPr>
          <p:nvPr/>
        </p:nvCxnSpPr>
        <p:spPr>
          <a:xfrm>
            <a:off x="1039556" y="5017912"/>
            <a:ext cx="70929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phic 13">
            <a:extLst>
              <a:ext uri="{FF2B5EF4-FFF2-40B4-BE49-F238E27FC236}">
                <a16:creationId xmlns:a16="http://schemas.microsoft.com/office/drawing/2014/main" id="{517702A4-9C24-5316-FBE9-E1EE54ABF6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88527" y="3832306"/>
            <a:ext cx="640165" cy="682841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A7421DDF-12CF-2A29-E2F4-0DF1F4DD292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69600" y="5480465"/>
            <a:ext cx="681656" cy="681656"/>
          </a:xfrm>
          <a:prstGeom prst="rect">
            <a:avLst/>
          </a:prstGeom>
        </p:spPr>
      </p:pic>
      <p:sp>
        <p:nvSpPr>
          <p:cNvPr id="16" name="CaixaDeTexto 14">
            <a:extLst>
              <a:ext uri="{FF2B5EF4-FFF2-40B4-BE49-F238E27FC236}">
                <a16:creationId xmlns:a16="http://schemas.microsoft.com/office/drawing/2014/main" id="{459B6DC7-F2DE-3578-877C-E8DF9E9EAD5D}"/>
              </a:ext>
            </a:extLst>
          </p:cNvPr>
          <p:cNvSpPr txBox="1"/>
          <p:nvPr/>
        </p:nvSpPr>
        <p:spPr>
          <a:xfrm>
            <a:off x="2464255" y="530522"/>
            <a:ext cx="4618828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09351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3200" b="1" i="0" u="none" strike="noStrike" kern="1200" cap="none" spc="0" normalizeH="0" baseline="0" noProof="0" dirty="0">
                <a:ln>
                  <a:noFill/>
                </a:ln>
                <a:solidFill>
                  <a:srgbClr val="0D28C2"/>
                </a:solidFill>
                <a:effectLst/>
                <a:uLnTx/>
                <a:uFillTx/>
                <a:latin typeface="Century Gothic" panose="020F0302020204030204"/>
                <a:ea typeface="Verdana" panose="020B0604030504040204" pitchFamily="34" charset="0"/>
                <a:cs typeface="Arial" panose="020B0604020202020204" pitchFamily="34" charset="0"/>
              </a:rPr>
              <a:t>Desafios Futuros</a:t>
            </a: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srgbClr val="0D28C2"/>
              </a:solidFill>
              <a:effectLst/>
              <a:uLnTx/>
              <a:uFillTx/>
              <a:latin typeface="Century Gothic" panose="020F0302020204030204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BDB329F-28F9-B98E-B7B7-37FDF8A31890}"/>
              </a:ext>
            </a:extLst>
          </p:cNvPr>
          <p:cNvSpPr txBox="1"/>
          <p:nvPr/>
        </p:nvSpPr>
        <p:spPr>
          <a:xfrm>
            <a:off x="2429203" y="1825258"/>
            <a:ext cx="4663376" cy="457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/>
              <a:buChar char="•"/>
            </a:pPr>
            <a:r>
              <a:rPr lang="pt-BR" sz="2400" kern="100" dirty="0">
                <a:ea typeface="Calibri" panose="020F0502020204030204" pitchFamily="34" charset="0"/>
                <a:cs typeface="Arial"/>
              </a:rPr>
              <a:t>Disseminação de iniciativas</a:t>
            </a:r>
            <a:endParaRPr lang="en-US" sz="2400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A0685EB-55BB-4EEB-D54D-7516A9B7827D}"/>
              </a:ext>
            </a:extLst>
          </p:cNvPr>
          <p:cNvSpPr/>
          <p:nvPr/>
        </p:nvSpPr>
        <p:spPr>
          <a:xfrm rot="2189472" flipH="1">
            <a:off x="8317189" y="1035353"/>
            <a:ext cx="5118402" cy="5891826"/>
          </a:xfrm>
          <a:custGeom>
            <a:avLst/>
            <a:gdLst>
              <a:gd name="connsiteX0" fmla="*/ 5102094 w 5118402"/>
              <a:gd name="connsiteY0" fmla="*/ 3404879 h 5891826"/>
              <a:gd name="connsiteX1" fmla="*/ 3856538 w 5118402"/>
              <a:gd name="connsiteY1" fmla="*/ 3404880 h 5891826"/>
              <a:gd name="connsiteX2" fmla="*/ 2518618 w 5118402"/>
              <a:gd name="connsiteY2" fmla="*/ 4764655 h 5891826"/>
              <a:gd name="connsiteX3" fmla="*/ 2496758 w 5118402"/>
              <a:gd name="connsiteY3" fmla="*/ 4764656 h 5891826"/>
              <a:gd name="connsiteX4" fmla="*/ 1134524 w 5118402"/>
              <a:gd name="connsiteY4" fmla="*/ 3407331 h 5891826"/>
              <a:gd name="connsiteX5" fmla="*/ 1136977 w 5118402"/>
              <a:gd name="connsiteY5" fmla="*/ 3323288 h 5891826"/>
              <a:gd name="connsiteX6" fmla="*/ 1136977 w 5118402"/>
              <a:gd name="connsiteY6" fmla="*/ 2656329 h 5891826"/>
              <a:gd name="connsiteX7" fmla="*/ 0 w 5118402"/>
              <a:gd name="connsiteY7" fmla="*/ 4193358 h 5891826"/>
              <a:gd name="connsiteX8" fmla="*/ 46817 w 5118402"/>
              <a:gd name="connsiteY8" fmla="*/ 4335105 h 5891826"/>
              <a:gd name="connsiteX9" fmla="*/ 257711 w 5118402"/>
              <a:gd name="connsiteY9" fmla="*/ 4755024 h 5891826"/>
              <a:gd name="connsiteX10" fmla="*/ 354302 w 5118402"/>
              <a:gd name="connsiteY10" fmla="*/ 4893158 h 5891826"/>
              <a:gd name="connsiteX11" fmla="*/ 1526775 w 5118402"/>
              <a:gd name="connsiteY11" fmla="*/ 5760464 h 5891826"/>
              <a:gd name="connsiteX12" fmla="*/ 1750444 w 5118402"/>
              <a:gd name="connsiteY12" fmla="*/ 5825634 h 5891826"/>
              <a:gd name="connsiteX13" fmla="*/ 2238618 w 5118402"/>
              <a:gd name="connsiteY13" fmla="*/ 5890606 h 5891826"/>
              <a:gd name="connsiteX14" fmla="*/ 2496758 w 5118402"/>
              <a:gd name="connsiteY14" fmla="*/ 5885106 h 5891826"/>
              <a:gd name="connsiteX15" fmla="*/ 5096979 w 5118402"/>
              <a:gd name="connsiteY15" fmla="*/ 3611992 h 5891826"/>
              <a:gd name="connsiteX16" fmla="*/ 5102094 w 5118402"/>
              <a:gd name="connsiteY16" fmla="*/ 3404879 h 5891826"/>
              <a:gd name="connsiteX17" fmla="*/ 5118402 w 5118402"/>
              <a:gd name="connsiteY17" fmla="*/ 0 h 5891826"/>
              <a:gd name="connsiteX18" fmla="*/ 3101925 w 5118402"/>
              <a:gd name="connsiteY18" fmla="*/ 0 h 5891826"/>
              <a:gd name="connsiteX19" fmla="*/ 2297241 w 5118402"/>
              <a:gd name="connsiteY19" fmla="*/ 1087818 h 5891826"/>
              <a:gd name="connsiteX20" fmla="*/ 5118402 w 5118402"/>
              <a:gd name="connsiteY20" fmla="*/ 1087818 h 589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118402" h="5891826">
                <a:moveTo>
                  <a:pt x="5102094" y="3404879"/>
                </a:moveTo>
                <a:lnTo>
                  <a:pt x="3856538" y="3404880"/>
                </a:lnTo>
                <a:cubicBezTo>
                  <a:pt x="3862582" y="4149815"/>
                  <a:pt x="3263556" y="4758613"/>
                  <a:pt x="2518618" y="4764655"/>
                </a:cubicBezTo>
                <a:cubicBezTo>
                  <a:pt x="2511331" y="4764708"/>
                  <a:pt x="2504044" y="4764708"/>
                  <a:pt x="2496758" y="4764656"/>
                </a:cubicBezTo>
                <a:cubicBezTo>
                  <a:pt x="1745777" y="4766004"/>
                  <a:pt x="1135891" y="4158310"/>
                  <a:pt x="1134524" y="3407331"/>
                </a:cubicBezTo>
                <a:cubicBezTo>
                  <a:pt x="1134472" y="3379323"/>
                  <a:pt x="1135295" y="3351244"/>
                  <a:pt x="1136977" y="3323288"/>
                </a:cubicBezTo>
                <a:lnTo>
                  <a:pt x="1136977" y="2656329"/>
                </a:lnTo>
                <a:lnTo>
                  <a:pt x="0" y="4193358"/>
                </a:lnTo>
                <a:lnTo>
                  <a:pt x="46817" y="4335105"/>
                </a:lnTo>
                <a:cubicBezTo>
                  <a:pt x="103668" y="4482428"/>
                  <a:pt x="174492" y="4622962"/>
                  <a:pt x="257711" y="4755024"/>
                </a:cubicBezTo>
                <a:lnTo>
                  <a:pt x="354302" y="4893158"/>
                </a:lnTo>
                <a:lnTo>
                  <a:pt x="1526775" y="5760464"/>
                </a:lnTo>
                <a:lnTo>
                  <a:pt x="1750444" y="5825634"/>
                </a:lnTo>
                <a:cubicBezTo>
                  <a:pt x="1907605" y="5863044"/>
                  <a:pt x="2070854" y="5885261"/>
                  <a:pt x="2238618" y="5890606"/>
                </a:cubicBezTo>
                <a:cubicBezTo>
                  <a:pt x="2324659" y="5893321"/>
                  <a:pt x="2410875" y="5891517"/>
                  <a:pt x="2496758" y="5885106"/>
                </a:cubicBezTo>
                <a:cubicBezTo>
                  <a:pt x="3842507" y="5975455"/>
                  <a:pt x="5006682" y="4957738"/>
                  <a:pt x="5096979" y="3611992"/>
                </a:cubicBezTo>
                <a:cubicBezTo>
                  <a:pt x="5101603" y="3543084"/>
                  <a:pt x="5103338" y="3473964"/>
                  <a:pt x="5102094" y="3404879"/>
                </a:cubicBezTo>
                <a:close/>
                <a:moveTo>
                  <a:pt x="5118402" y="0"/>
                </a:moveTo>
                <a:lnTo>
                  <a:pt x="3101925" y="0"/>
                </a:lnTo>
                <a:lnTo>
                  <a:pt x="2297241" y="1087818"/>
                </a:lnTo>
                <a:lnTo>
                  <a:pt x="5118402" y="1087818"/>
                </a:lnTo>
                <a:close/>
              </a:path>
            </a:pathLst>
          </a:custGeom>
          <a:solidFill>
            <a:srgbClr val="0D28C2"/>
          </a:solidFill>
          <a:ln w="3104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F09CE68-AE4B-2696-8B48-DDDD961CA1F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071209" y="5563037"/>
            <a:ext cx="1402582" cy="839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0F4EF68-1E17-413C-9E3E-4923B24D34D9}"/>
              </a:ext>
            </a:extLst>
          </p:cNvPr>
          <p:cNvSpPr/>
          <p:nvPr/>
        </p:nvSpPr>
        <p:spPr>
          <a:xfrm>
            <a:off x="2429203" y="2528220"/>
            <a:ext cx="5174815" cy="457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/>
              <a:buChar char="•"/>
            </a:pPr>
            <a:r>
              <a:rPr lang="pt-BR" sz="2400" kern="100" dirty="0">
                <a:ea typeface="Calibri" panose="020F0502020204030204" pitchFamily="34" charset="0"/>
                <a:cs typeface="Arial"/>
              </a:rPr>
              <a:t>Resistências: efeito geracional?</a:t>
            </a:r>
            <a:endParaRPr lang="pt-PT" sz="2400" kern="100" dirty="0">
              <a:ea typeface="Calibri" panose="020F0502020204030204" pitchFamily="34" charset="0"/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0735FD3-8010-48F7-83D2-8E74E973A001}"/>
              </a:ext>
            </a:extLst>
          </p:cNvPr>
          <p:cNvSpPr/>
          <p:nvPr/>
        </p:nvSpPr>
        <p:spPr>
          <a:xfrm>
            <a:off x="2429203" y="3231182"/>
            <a:ext cx="2393604" cy="457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/>
              <a:buChar char="•"/>
            </a:pPr>
            <a:r>
              <a:rPr lang="pt-PT" sz="2400" kern="100" dirty="0">
                <a:ea typeface="Calibri" panose="020F0502020204030204" pitchFamily="34" charset="0"/>
                <a:cs typeface="Arial"/>
              </a:rPr>
              <a:t>Acolhimento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4D01222-E730-42B5-A6F6-DEA0BB119302}"/>
              </a:ext>
            </a:extLst>
          </p:cNvPr>
          <p:cNvSpPr/>
          <p:nvPr/>
        </p:nvSpPr>
        <p:spPr>
          <a:xfrm>
            <a:off x="2429203" y="3934144"/>
            <a:ext cx="3905236" cy="457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/>
              <a:buChar char="•"/>
            </a:pPr>
            <a:r>
              <a:rPr lang="pt-PT" sz="2400" kern="100" dirty="0">
                <a:ea typeface="Calibri" panose="020F0502020204030204" pitchFamily="34" charset="0"/>
                <a:cs typeface="Arial"/>
              </a:rPr>
              <a:t>Permanência da ação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89997B-4A81-483D-84AB-FD348CD91AA4}"/>
              </a:ext>
            </a:extLst>
          </p:cNvPr>
          <p:cNvSpPr/>
          <p:nvPr/>
        </p:nvSpPr>
        <p:spPr>
          <a:xfrm>
            <a:off x="2429203" y="4637106"/>
            <a:ext cx="2754280" cy="457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/>
              <a:buChar char="•"/>
            </a:pPr>
            <a:r>
              <a:rPr lang="pt-PT" sz="2400" kern="100" dirty="0">
                <a:ea typeface="Calibri" panose="020F0502020204030204" pitchFamily="34" charset="0"/>
                <a:cs typeface="Arial"/>
              </a:rPr>
              <a:t>Comunicação 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7B272C0-2683-4A7D-9D03-879716E6348D}"/>
              </a:ext>
            </a:extLst>
          </p:cNvPr>
          <p:cNvSpPr/>
          <p:nvPr/>
        </p:nvSpPr>
        <p:spPr>
          <a:xfrm>
            <a:off x="2429203" y="5340068"/>
            <a:ext cx="1972015" cy="457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/>
              <a:buChar char="•"/>
            </a:pPr>
            <a:r>
              <a:rPr lang="pt-PT" sz="2400" kern="100" dirty="0">
                <a:ea typeface="Calibri" panose="020F0502020204030204" pitchFamily="34" charset="0"/>
                <a:cs typeface="Arial"/>
              </a:rPr>
              <a:t>Dimensão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16BC68-EB9D-4722-BB50-49C59626B0C0}"/>
              </a:ext>
            </a:extLst>
          </p:cNvPr>
          <p:cNvSpPr/>
          <p:nvPr/>
        </p:nvSpPr>
        <p:spPr>
          <a:xfrm>
            <a:off x="2429203" y="6043031"/>
            <a:ext cx="2603598" cy="457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/>
              <a:buChar char="•"/>
            </a:pPr>
            <a:r>
              <a:rPr lang="pt-PT" sz="2400" kern="100" dirty="0">
                <a:ea typeface="Calibri" panose="020F0502020204030204" pitchFamily="34" charset="0"/>
                <a:cs typeface="Arial"/>
              </a:rPr>
              <a:t>Qualidade 4.0</a:t>
            </a:r>
          </a:p>
        </p:txBody>
      </p:sp>
    </p:spTree>
    <p:extLst>
      <p:ext uri="{BB962C8B-B14F-4D97-AF65-F5344CB8AC3E}">
        <p14:creationId xmlns:p14="http://schemas.microsoft.com/office/powerpoint/2010/main" val="402204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1F45085-0087-4A50-92FB-1D5E6404D6E7}"/>
              </a:ext>
            </a:extLst>
          </p:cNvPr>
          <p:cNvSpPr/>
          <p:nvPr/>
        </p:nvSpPr>
        <p:spPr>
          <a:xfrm>
            <a:off x="0" y="0"/>
            <a:ext cx="2045810" cy="6879690"/>
          </a:xfrm>
          <a:prstGeom prst="rect">
            <a:avLst/>
          </a:prstGeom>
          <a:solidFill>
            <a:srgbClr val="0D2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38EF65-4212-41B1-A773-B57E3FBF9947}"/>
              </a:ext>
            </a:extLst>
          </p:cNvPr>
          <p:cNvSpPr/>
          <p:nvPr/>
        </p:nvSpPr>
        <p:spPr>
          <a:xfrm>
            <a:off x="2032485" y="0"/>
            <a:ext cx="2045810" cy="6879690"/>
          </a:xfrm>
          <a:prstGeom prst="rect">
            <a:avLst/>
          </a:prstGeom>
          <a:solidFill>
            <a:srgbClr val="0D2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C8C27D-30D0-4CF8-9F58-6CF2651F6375}"/>
              </a:ext>
            </a:extLst>
          </p:cNvPr>
          <p:cNvSpPr/>
          <p:nvPr/>
        </p:nvSpPr>
        <p:spPr>
          <a:xfrm>
            <a:off x="4064971" y="0"/>
            <a:ext cx="2045810" cy="6879690"/>
          </a:xfrm>
          <a:prstGeom prst="rect">
            <a:avLst/>
          </a:prstGeom>
          <a:solidFill>
            <a:srgbClr val="0D2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613A09-4A17-4FEE-988C-DAA1401C6624}"/>
              </a:ext>
            </a:extLst>
          </p:cNvPr>
          <p:cNvSpPr/>
          <p:nvPr/>
        </p:nvSpPr>
        <p:spPr>
          <a:xfrm>
            <a:off x="6096000" y="-21690"/>
            <a:ext cx="2045810" cy="6879690"/>
          </a:xfrm>
          <a:prstGeom prst="rect">
            <a:avLst/>
          </a:prstGeom>
          <a:solidFill>
            <a:srgbClr val="0D2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284F8D-8975-469D-8FF3-59F09A9BE648}"/>
              </a:ext>
            </a:extLst>
          </p:cNvPr>
          <p:cNvSpPr/>
          <p:nvPr/>
        </p:nvSpPr>
        <p:spPr>
          <a:xfrm>
            <a:off x="8113705" y="0"/>
            <a:ext cx="2045810" cy="6879690"/>
          </a:xfrm>
          <a:prstGeom prst="rect">
            <a:avLst/>
          </a:prstGeom>
          <a:solidFill>
            <a:srgbClr val="0D2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C292A7-2282-490D-8E0A-DB7BE8FAD306}"/>
              </a:ext>
            </a:extLst>
          </p:cNvPr>
          <p:cNvSpPr/>
          <p:nvPr/>
        </p:nvSpPr>
        <p:spPr>
          <a:xfrm>
            <a:off x="10146190" y="0"/>
            <a:ext cx="2045810" cy="6879690"/>
          </a:xfrm>
          <a:prstGeom prst="rect">
            <a:avLst/>
          </a:prstGeom>
          <a:solidFill>
            <a:srgbClr val="0D2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1725C4-A030-4615-B89F-951FB68F24DA}"/>
              </a:ext>
            </a:extLst>
          </p:cNvPr>
          <p:cNvSpPr txBox="1"/>
          <p:nvPr/>
        </p:nvSpPr>
        <p:spPr>
          <a:xfrm>
            <a:off x="2001537" y="2703163"/>
            <a:ext cx="818892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4800" b="1" spc="200" noProof="0" dirty="0">
                <a:solidFill>
                  <a:prstClr val="white"/>
                </a:solidFill>
                <a:latin typeface="Montserrat" panose="00000500000000000000" pitchFamily="2" charset="0"/>
              </a:rPr>
              <a:t>Obrigada!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sz="4800" b="1" spc="200" noProof="0" dirty="0">
              <a:solidFill>
                <a:prstClr val="white"/>
              </a:solidFill>
              <a:latin typeface="Montserrat" panose="00000500000000000000" pitchFamily="2" charset="0"/>
            </a:endParaRPr>
          </a:p>
          <a:p>
            <a:pPr algn="ctr">
              <a:defRPr/>
            </a:pPr>
            <a:r>
              <a:rPr lang="pt-BR" sz="20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Zilla Slab Light"/>
                <a:sym typeface="Zilla Slab Light"/>
              </a:rPr>
              <a:t>Presidente.cp@iscte-iul.pt</a:t>
            </a:r>
          </a:p>
          <a:p>
            <a:pPr algn="ctr">
              <a:defRPr/>
            </a:pPr>
            <a:endParaRPr lang="pt-BR" sz="2000" dirty="0">
              <a:solidFill>
                <a:schemeClr val="bg1"/>
              </a:solidFill>
              <a:latin typeface="Century Gothic" panose="020B0502020202020204" pitchFamily="34" charset="0"/>
              <a:ea typeface="Verdana" panose="020B0604030504040204" pitchFamily="34" charset="0"/>
              <a:cs typeface="Zilla Slab Light"/>
              <a:sym typeface="Zilla Slab Light"/>
            </a:endParaRPr>
          </a:p>
          <a:p>
            <a:pPr algn="ctr">
              <a:defRPr/>
            </a:pPr>
            <a:r>
              <a:rPr lang="pt-BR" sz="20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Zilla Slab Light"/>
                <a:sym typeface="Zilla Slab Light"/>
              </a:rPr>
              <a:t>carla.matias@iscte-iul.pt</a:t>
            </a:r>
          </a:p>
          <a:p>
            <a:pPr algn="ctr">
              <a:defRPr/>
            </a:pPr>
            <a:endParaRPr lang="pt-BR" sz="2000" dirty="0">
              <a:solidFill>
                <a:schemeClr val="bg1"/>
              </a:solidFill>
              <a:latin typeface="Century Gothic" panose="020B0502020202020204" pitchFamily="34" charset="0"/>
              <a:ea typeface="Verdana" panose="020B0604030504040204" pitchFamily="34" charset="0"/>
              <a:cs typeface="Zilla Slab Light"/>
              <a:sym typeface="Zilla Slab Light"/>
            </a:endParaRPr>
          </a:p>
        </p:txBody>
      </p:sp>
    </p:spTree>
    <p:extLst>
      <p:ext uri="{BB962C8B-B14F-4D97-AF65-F5344CB8AC3E}">
        <p14:creationId xmlns:p14="http://schemas.microsoft.com/office/powerpoint/2010/main" val="938034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tangle 118">
            <a:extLst>
              <a:ext uri="{FF2B5EF4-FFF2-40B4-BE49-F238E27FC236}">
                <a16:creationId xmlns:a16="http://schemas.microsoft.com/office/drawing/2014/main" id="{79202002-E9DC-4335-B322-9AA7E964632F}"/>
              </a:ext>
            </a:extLst>
          </p:cNvPr>
          <p:cNvSpPr/>
          <p:nvPr/>
        </p:nvSpPr>
        <p:spPr>
          <a:xfrm>
            <a:off x="0" y="0"/>
            <a:ext cx="12192000" cy="6879690"/>
          </a:xfrm>
          <a:prstGeom prst="rect">
            <a:avLst/>
          </a:prstGeom>
          <a:solidFill>
            <a:srgbClr val="0D2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07" name="Freeform: Shape 106">
            <a:extLst>
              <a:ext uri="{FF2B5EF4-FFF2-40B4-BE49-F238E27FC236}">
                <a16:creationId xmlns:a16="http://schemas.microsoft.com/office/drawing/2014/main" id="{00AA1FE1-EFE7-4430-84F7-5BC4AED3A789}"/>
              </a:ext>
            </a:extLst>
          </p:cNvPr>
          <p:cNvSpPr/>
          <p:nvPr/>
        </p:nvSpPr>
        <p:spPr>
          <a:xfrm>
            <a:off x="6206971" y="4720410"/>
            <a:ext cx="2075368" cy="1825009"/>
          </a:xfrm>
          <a:custGeom>
            <a:avLst/>
            <a:gdLst>
              <a:gd name="connsiteX0" fmla="*/ 209044 w 316882"/>
              <a:gd name="connsiteY0" fmla="*/ 113076 h 278656"/>
              <a:gd name="connsiteX1" fmla="*/ 108601 w 316882"/>
              <a:gd name="connsiteY1" fmla="*/ 113076 h 278656"/>
              <a:gd name="connsiteX2" fmla="*/ 65893 w 316882"/>
              <a:gd name="connsiteY2" fmla="*/ 81176 h 278656"/>
              <a:gd name="connsiteX3" fmla="*/ 108601 w 316882"/>
              <a:gd name="connsiteY3" fmla="*/ 52704 h 278656"/>
              <a:gd name="connsiteX4" fmla="*/ 290769 w 316882"/>
              <a:gd name="connsiteY4" fmla="*/ 52704 h 278656"/>
              <a:gd name="connsiteX5" fmla="*/ 290769 w 316882"/>
              <a:gd name="connsiteY5" fmla="*/ -22 h 278656"/>
              <a:gd name="connsiteX6" fmla="*/ 100956 w 316882"/>
              <a:gd name="connsiteY6" fmla="*/ -22 h 278656"/>
              <a:gd name="connsiteX7" fmla="*/ -14 w 316882"/>
              <a:gd name="connsiteY7" fmla="*/ 81967 h 278656"/>
              <a:gd name="connsiteX8" fmla="*/ 100956 w 316882"/>
              <a:gd name="connsiteY8" fmla="*/ 165011 h 278656"/>
              <a:gd name="connsiteX9" fmla="*/ 209835 w 316882"/>
              <a:gd name="connsiteY9" fmla="*/ 165011 h 278656"/>
              <a:gd name="connsiteX10" fmla="*/ 252279 w 316882"/>
              <a:gd name="connsiteY10" fmla="*/ 197173 h 278656"/>
              <a:gd name="connsiteX11" fmla="*/ 209835 w 316882"/>
              <a:gd name="connsiteY11" fmla="*/ 225909 h 278656"/>
              <a:gd name="connsiteX12" fmla="*/ 19758 w 316882"/>
              <a:gd name="connsiteY12" fmla="*/ 225909 h 278656"/>
              <a:gd name="connsiteX13" fmla="*/ 19758 w 316882"/>
              <a:gd name="connsiteY13" fmla="*/ 278635 h 278656"/>
              <a:gd name="connsiteX14" fmla="*/ 209044 w 316882"/>
              <a:gd name="connsiteY14" fmla="*/ 278635 h 278656"/>
              <a:gd name="connsiteX15" fmla="*/ 316869 w 316882"/>
              <a:gd name="connsiteY15" fmla="*/ 195855 h 278656"/>
              <a:gd name="connsiteX16" fmla="*/ 209044 w 316882"/>
              <a:gd name="connsiteY16" fmla="*/ 113866 h 278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16882" h="278656">
                <a:moveTo>
                  <a:pt x="209044" y="113076"/>
                </a:moveTo>
                <a:lnTo>
                  <a:pt x="108601" y="113076"/>
                </a:lnTo>
                <a:cubicBezTo>
                  <a:pt x="82238" y="113076"/>
                  <a:pt x="65893" y="100685"/>
                  <a:pt x="65893" y="81176"/>
                </a:cubicBezTo>
                <a:cubicBezTo>
                  <a:pt x="65893" y="61668"/>
                  <a:pt x="82238" y="52704"/>
                  <a:pt x="108601" y="52704"/>
                </a:cubicBezTo>
                <a:lnTo>
                  <a:pt x="290769" y="52704"/>
                </a:lnTo>
                <a:lnTo>
                  <a:pt x="290769" y="-22"/>
                </a:lnTo>
                <a:lnTo>
                  <a:pt x="100956" y="-22"/>
                </a:lnTo>
                <a:cubicBezTo>
                  <a:pt x="39003" y="-22"/>
                  <a:pt x="-14" y="31087"/>
                  <a:pt x="-14" y="81967"/>
                </a:cubicBezTo>
                <a:cubicBezTo>
                  <a:pt x="-14" y="132848"/>
                  <a:pt x="39003" y="165011"/>
                  <a:pt x="100956" y="165011"/>
                </a:cubicBezTo>
                <a:lnTo>
                  <a:pt x="209835" y="165011"/>
                </a:lnTo>
                <a:cubicBezTo>
                  <a:pt x="236198" y="165011"/>
                  <a:pt x="252279" y="177401"/>
                  <a:pt x="252279" y="197173"/>
                </a:cubicBezTo>
                <a:cubicBezTo>
                  <a:pt x="252279" y="216946"/>
                  <a:pt x="235934" y="225909"/>
                  <a:pt x="209835" y="225909"/>
                </a:cubicBezTo>
                <a:lnTo>
                  <a:pt x="19758" y="225909"/>
                </a:lnTo>
                <a:lnTo>
                  <a:pt x="19758" y="278635"/>
                </a:lnTo>
                <a:lnTo>
                  <a:pt x="209044" y="278635"/>
                </a:lnTo>
                <a:cubicBezTo>
                  <a:pt x="275215" y="278635"/>
                  <a:pt x="316869" y="246472"/>
                  <a:pt x="316869" y="195855"/>
                </a:cubicBezTo>
                <a:cubicBezTo>
                  <a:pt x="316869" y="145238"/>
                  <a:pt x="275215" y="113866"/>
                  <a:pt x="209044" y="113866"/>
                </a:cubicBezTo>
                <a:close/>
              </a:path>
            </a:pathLst>
          </a:custGeom>
          <a:solidFill>
            <a:schemeClr val="bg1"/>
          </a:solidFill>
          <a:ln w="2619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08" name="Freeform: Shape 107">
            <a:extLst>
              <a:ext uri="{FF2B5EF4-FFF2-40B4-BE49-F238E27FC236}">
                <a16:creationId xmlns:a16="http://schemas.microsoft.com/office/drawing/2014/main" id="{F503AFE8-4F9C-4183-B021-7EAE9FD1AD66}"/>
              </a:ext>
            </a:extLst>
          </p:cNvPr>
          <p:cNvSpPr/>
          <p:nvPr/>
        </p:nvSpPr>
        <p:spPr>
          <a:xfrm>
            <a:off x="8658992" y="4317059"/>
            <a:ext cx="1661385" cy="2319224"/>
          </a:xfrm>
          <a:custGeom>
            <a:avLst/>
            <a:gdLst>
              <a:gd name="connsiteX0" fmla="*/ 126589 w 253672"/>
              <a:gd name="connsiteY0" fmla="*/ 299462 h 354116"/>
              <a:gd name="connsiteX1" fmla="*/ 60563 w 253672"/>
              <a:gd name="connsiteY1" fmla="*/ 233673 h 354116"/>
              <a:gd name="connsiteX2" fmla="*/ 60682 w 253672"/>
              <a:gd name="connsiteY2" fmla="*/ 229600 h 354116"/>
              <a:gd name="connsiteX3" fmla="*/ 60682 w 253672"/>
              <a:gd name="connsiteY3" fmla="*/ 121248 h 354116"/>
              <a:gd name="connsiteX4" fmla="*/ 253658 w 253672"/>
              <a:gd name="connsiteY4" fmla="*/ 121248 h 354116"/>
              <a:gd name="connsiteX5" fmla="*/ 253658 w 253672"/>
              <a:gd name="connsiteY5" fmla="*/ 68522 h 354116"/>
              <a:gd name="connsiteX6" fmla="*/ 60682 w 253672"/>
              <a:gd name="connsiteY6" fmla="*/ 68522 h 354116"/>
              <a:gd name="connsiteX7" fmla="*/ 60682 w 253672"/>
              <a:gd name="connsiteY7" fmla="*/ -22 h 354116"/>
              <a:gd name="connsiteX8" fmla="*/ 47 w 253672"/>
              <a:gd name="connsiteY8" fmla="*/ -22 h 354116"/>
              <a:gd name="connsiteX9" fmla="*/ 47 w 253672"/>
              <a:gd name="connsiteY9" fmla="*/ 232500 h 354116"/>
              <a:gd name="connsiteX10" fmla="*/ 114077 w 253672"/>
              <a:gd name="connsiteY10" fmla="*/ 354036 h 354116"/>
              <a:gd name="connsiteX11" fmla="*/ 126589 w 253672"/>
              <a:gd name="connsiteY11" fmla="*/ 353769 h 354116"/>
              <a:gd name="connsiteX12" fmla="*/ 252620 w 253672"/>
              <a:gd name="connsiteY12" fmla="*/ 243593 h 354116"/>
              <a:gd name="connsiteX13" fmla="*/ 252868 w 253672"/>
              <a:gd name="connsiteY13" fmla="*/ 233554 h 354116"/>
              <a:gd name="connsiteX14" fmla="*/ 192496 w 253672"/>
              <a:gd name="connsiteY14" fmla="*/ 233554 h 354116"/>
              <a:gd name="connsiteX15" fmla="*/ 127649 w 253672"/>
              <a:gd name="connsiteY15" fmla="*/ 299462 h 354116"/>
              <a:gd name="connsiteX16" fmla="*/ 126589 w 253672"/>
              <a:gd name="connsiteY16" fmla="*/ 299462 h 354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53672" h="354116">
                <a:moveTo>
                  <a:pt x="126589" y="299462"/>
                </a:moveTo>
                <a:cubicBezTo>
                  <a:pt x="90190" y="299528"/>
                  <a:pt x="60629" y="270072"/>
                  <a:pt x="60563" y="233673"/>
                </a:cubicBezTo>
                <a:cubicBezTo>
                  <a:pt x="60560" y="232315"/>
                  <a:pt x="60600" y="230955"/>
                  <a:pt x="60682" y="229600"/>
                </a:cubicBezTo>
                <a:lnTo>
                  <a:pt x="60682" y="121248"/>
                </a:lnTo>
                <a:lnTo>
                  <a:pt x="253658" y="121248"/>
                </a:lnTo>
                <a:lnTo>
                  <a:pt x="253658" y="68522"/>
                </a:lnTo>
                <a:lnTo>
                  <a:pt x="60682" y="68522"/>
                </a:lnTo>
                <a:lnTo>
                  <a:pt x="60682" y="-22"/>
                </a:lnTo>
                <a:lnTo>
                  <a:pt x="47" y="-22"/>
                </a:lnTo>
                <a:lnTo>
                  <a:pt x="47" y="232500"/>
                </a:lnTo>
                <a:cubicBezTo>
                  <a:pt x="-2025" y="297550"/>
                  <a:pt x="49026" y="351964"/>
                  <a:pt x="114077" y="354036"/>
                </a:cubicBezTo>
                <a:cubicBezTo>
                  <a:pt x="118248" y="354168"/>
                  <a:pt x="122426" y="354081"/>
                  <a:pt x="126589" y="353769"/>
                </a:cubicBezTo>
                <a:cubicBezTo>
                  <a:pt x="191816" y="358148"/>
                  <a:pt x="248243" y="308821"/>
                  <a:pt x="252620" y="243593"/>
                </a:cubicBezTo>
                <a:cubicBezTo>
                  <a:pt x="252844" y="240253"/>
                  <a:pt x="252928" y="236902"/>
                  <a:pt x="252868" y="233554"/>
                </a:cubicBezTo>
                <a:lnTo>
                  <a:pt x="192496" y="233554"/>
                </a:lnTo>
                <a:cubicBezTo>
                  <a:pt x="192789" y="269661"/>
                  <a:pt x="163755" y="299169"/>
                  <a:pt x="127649" y="299462"/>
                </a:cubicBezTo>
                <a:cubicBezTo>
                  <a:pt x="127295" y="299464"/>
                  <a:pt x="126942" y="299464"/>
                  <a:pt x="126589" y="299462"/>
                </a:cubicBezTo>
                <a:close/>
              </a:path>
            </a:pathLst>
          </a:custGeom>
          <a:solidFill>
            <a:schemeClr val="bg1"/>
          </a:solidFill>
          <a:ln w="2619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09" name="Freeform: Shape 108">
            <a:extLst>
              <a:ext uri="{FF2B5EF4-FFF2-40B4-BE49-F238E27FC236}">
                <a16:creationId xmlns:a16="http://schemas.microsoft.com/office/drawing/2014/main" id="{D9A2AE3B-753D-4642-AD78-A9B64A987BA9}"/>
              </a:ext>
            </a:extLst>
          </p:cNvPr>
          <p:cNvSpPr/>
          <p:nvPr/>
        </p:nvSpPr>
        <p:spPr>
          <a:xfrm>
            <a:off x="457988" y="1560734"/>
            <a:ext cx="1984111" cy="1869935"/>
          </a:xfrm>
          <a:custGeom>
            <a:avLst/>
            <a:gdLst>
              <a:gd name="connsiteX0" fmla="*/ 65658 w 302948"/>
              <a:gd name="connsiteY0" fmla="*/ 171606 h 285515"/>
              <a:gd name="connsiteX1" fmla="*/ 302925 w 302948"/>
              <a:gd name="connsiteY1" fmla="*/ 171606 h 285515"/>
              <a:gd name="connsiteX2" fmla="*/ 302925 w 302948"/>
              <a:gd name="connsiteY2" fmla="*/ 168970 h 285515"/>
              <a:gd name="connsiteX3" fmla="*/ 302925 w 302948"/>
              <a:gd name="connsiteY3" fmla="*/ 168970 h 285515"/>
              <a:gd name="connsiteX4" fmla="*/ 302925 w 302948"/>
              <a:gd name="connsiteY4" fmla="*/ 145771 h 285515"/>
              <a:gd name="connsiteX5" fmla="*/ 301080 w 302948"/>
              <a:gd name="connsiteY5" fmla="*/ 119408 h 285515"/>
              <a:gd name="connsiteX6" fmla="*/ 301080 w 302948"/>
              <a:gd name="connsiteY6" fmla="*/ 119408 h 285515"/>
              <a:gd name="connsiteX7" fmla="*/ 301080 w 302948"/>
              <a:gd name="connsiteY7" fmla="*/ 119408 h 285515"/>
              <a:gd name="connsiteX8" fmla="*/ 152129 w 302948"/>
              <a:gd name="connsiteY8" fmla="*/ 247 h 285515"/>
              <a:gd name="connsiteX9" fmla="*/ 220 w 302948"/>
              <a:gd name="connsiteY9" fmla="*/ 135753 h 285515"/>
              <a:gd name="connsiteX10" fmla="*/ 15 w 302948"/>
              <a:gd name="connsiteY10" fmla="*/ 146825 h 285515"/>
              <a:gd name="connsiteX11" fmla="*/ 152129 w 302948"/>
              <a:gd name="connsiteY11" fmla="*/ 285494 h 285515"/>
              <a:gd name="connsiteX12" fmla="*/ 265753 w 302948"/>
              <a:gd name="connsiteY12" fmla="*/ 285494 h 285515"/>
              <a:gd name="connsiteX13" fmla="*/ 265753 w 302948"/>
              <a:gd name="connsiteY13" fmla="*/ 232768 h 285515"/>
              <a:gd name="connsiteX14" fmla="*/ 152393 w 302948"/>
              <a:gd name="connsiteY14" fmla="*/ 232768 h 285515"/>
              <a:gd name="connsiteX15" fmla="*/ 65658 w 302948"/>
              <a:gd name="connsiteY15" fmla="*/ 172133 h 285515"/>
              <a:gd name="connsiteX16" fmla="*/ 152129 w 302948"/>
              <a:gd name="connsiteY16" fmla="*/ 52973 h 285515"/>
              <a:gd name="connsiteX17" fmla="*/ 238336 w 302948"/>
              <a:gd name="connsiteY17" fmla="*/ 117826 h 285515"/>
              <a:gd name="connsiteX18" fmla="*/ 238336 w 302948"/>
              <a:gd name="connsiteY18" fmla="*/ 120198 h 285515"/>
              <a:gd name="connsiteX19" fmla="*/ 64604 w 302948"/>
              <a:gd name="connsiteY19" fmla="*/ 120198 h 285515"/>
              <a:gd name="connsiteX20" fmla="*/ 64604 w 302948"/>
              <a:gd name="connsiteY20" fmla="*/ 117826 h 285515"/>
              <a:gd name="connsiteX21" fmla="*/ 152129 w 302948"/>
              <a:gd name="connsiteY21" fmla="*/ 52973 h 285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02948" h="285515">
                <a:moveTo>
                  <a:pt x="65658" y="171606"/>
                </a:moveTo>
                <a:lnTo>
                  <a:pt x="302925" y="171606"/>
                </a:lnTo>
                <a:lnTo>
                  <a:pt x="302925" y="168970"/>
                </a:lnTo>
                <a:lnTo>
                  <a:pt x="302925" y="168970"/>
                </a:lnTo>
                <a:lnTo>
                  <a:pt x="302925" y="145771"/>
                </a:lnTo>
                <a:cubicBezTo>
                  <a:pt x="303017" y="136947"/>
                  <a:pt x="302400" y="128131"/>
                  <a:pt x="301080" y="119408"/>
                </a:cubicBezTo>
                <a:lnTo>
                  <a:pt x="301080" y="119408"/>
                </a:lnTo>
                <a:lnTo>
                  <a:pt x="301080" y="119408"/>
                </a:lnTo>
                <a:cubicBezTo>
                  <a:pt x="289427" y="47313"/>
                  <a:pt x="225022" y="-4211"/>
                  <a:pt x="152129" y="247"/>
                </a:cubicBezTo>
                <a:cubicBezTo>
                  <a:pt x="72760" y="-4282"/>
                  <a:pt x="4749" y="56387"/>
                  <a:pt x="220" y="135753"/>
                </a:cubicBezTo>
                <a:cubicBezTo>
                  <a:pt x="9" y="139441"/>
                  <a:pt x="-59" y="143134"/>
                  <a:pt x="15" y="146825"/>
                </a:cubicBezTo>
                <a:cubicBezTo>
                  <a:pt x="15" y="228023"/>
                  <a:pt x="63549" y="285494"/>
                  <a:pt x="152129" y="285494"/>
                </a:cubicBezTo>
                <a:lnTo>
                  <a:pt x="265753" y="285494"/>
                </a:lnTo>
                <a:lnTo>
                  <a:pt x="265753" y="232768"/>
                </a:lnTo>
                <a:lnTo>
                  <a:pt x="152393" y="232768"/>
                </a:lnTo>
                <a:cubicBezTo>
                  <a:pt x="112990" y="234864"/>
                  <a:pt x="77221" y="209859"/>
                  <a:pt x="65658" y="172133"/>
                </a:cubicBezTo>
                <a:close/>
                <a:moveTo>
                  <a:pt x="152129" y="52973"/>
                </a:moveTo>
                <a:cubicBezTo>
                  <a:pt x="192512" y="51718"/>
                  <a:pt x="228347" y="78677"/>
                  <a:pt x="238336" y="117826"/>
                </a:cubicBezTo>
                <a:cubicBezTo>
                  <a:pt x="238460" y="118611"/>
                  <a:pt x="238460" y="119413"/>
                  <a:pt x="238336" y="120198"/>
                </a:cubicBezTo>
                <a:lnTo>
                  <a:pt x="64604" y="120198"/>
                </a:lnTo>
                <a:cubicBezTo>
                  <a:pt x="64604" y="120198"/>
                  <a:pt x="64604" y="118617"/>
                  <a:pt x="64604" y="117826"/>
                </a:cubicBezTo>
                <a:cubicBezTo>
                  <a:pt x="74693" y="78178"/>
                  <a:pt x="111261" y="51083"/>
                  <a:pt x="152129" y="52973"/>
                </a:cubicBezTo>
                <a:close/>
              </a:path>
            </a:pathLst>
          </a:custGeom>
          <a:solidFill>
            <a:schemeClr val="bg1"/>
          </a:solidFill>
          <a:ln w="2619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11" name="Freeform: Shape 110">
            <a:extLst>
              <a:ext uri="{FF2B5EF4-FFF2-40B4-BE49-F238E27FC236}">
                <a16:creationId xmlns:a16="http://schemas.microsoft.com/office/drawing/2014/main" id="{D08A9715-A9E5-4ACE-9B68-8D1648A0D8A9}"/>
              </a:ext>
            </a:extLst>
          </p:cNvPr>
          <p:cNvSpPr/>
          <p:nvPr/>
        </p:nvSpPr>
        <p:spPr>
          <a:xfrm>
            <a:off x="3621894" y="223335"/>
            <a:ext cx="1930334" cy="1922203"/>
          </a:xfrm>
          <a:custGeom>
            <a:avLst/>
            <a:gdLst>
              <a:gd name="connsiteX0" fmla="*/ 147882 w 294737"/>
              <a:gd name="connsiteY0" fmla="*/ 240276 h 293496"/>
              <a:gd name="connsiteX1" fmla="*/ 57346 w 294737"/>
              <a:gd name="connsiteY1" fmla="*/ 153160 h 293496"/>
              <a:gd name="connsiteX2" fmla="*/ 57457 w 294737"/>
              <a:gd name="connsiteY2" fmla="*/ 146688 h 293496"/>
              <a:gd name="connsiteX3" fmla="*/ 142240 w 294737"/>
              <a:gd name="connsiteY3" fmla="*/ 53964 h 293496"/>
              <a:gd name="connsiteX4" fmla="*/ 147882 w 294737"/>
              <a:gd name="connsiteY4" fmla="*/ 53890 h 293496"/>
              <a:gd name="connsiteX5" fmla="*/ 225653 w 294737"/>
              <a:gd name="connsiteY5" fmla="*/ 93962 h 293496"/>
              <a:gd name="connsiteX6" fmla="*/ 278379 w 294737"/>
              <a:gd name="connsiteY6" fmla="*/ 71817 h 293496"/>
              <a:gd name="connsiteX7" fmla="*/ 146564 w 294737"/>
              <a:gd name="connsiteY7" fmla="*/ 110 h 293496"/>
              <a:gd name="connsiteX8" fmla="*/ -14 w 294737"/>
              <a:gd name="connsiteY8" fmla="*/ 146688 h 293496"/>
              <a:gd name="connsiteX9" fmla="*/ 146564 w 294737"/>
              <a:gd name="connsiteY9" fmla="*/ 293266 h 293496"/>
              <a:gd name="connsiteX10" fmla="*/ 294724 w 294737"/>
              <a:gd name="connsiteY10" fmla="*/ 172523 h 293496"/>
              <a:gd name="connsiteX11" fmla="*/ 234089 w 294737"/>
              <a:gd name="connsiteY11" fmla="*/ 172523 h 293496"/>
              <a:gd name="connsiteX12" fmla="*/ 146564 w 294737"/>
              <a:gd name="connsiteY12" fmla="*/ 240276 h 293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4737" h="293496">
                <a:moveTo>
                  <a:pt x="147882" y="240276"/>
                </a:moveTo>
                <a:cubicBezTo>
                  <a:pt x="98823" y="241220"/>
                  <a:pt x="58290" y="202216"/>
                  <a:pt x="57346" y="153160"/>
                </a:cubicBezTo>
                <a:cubicBezTo>
                  <a:pt x="57304" y="151001"/>
                  <a:pt x="57341" y="148842"/>
                  <a:pt x="57457" y="146688"/>
                </a:cubicBezTo>
                <a:cubicBezTo>
                  <a:pt x="55264" y="97671"/>
                  <a:pt x="93224" y="56155"/>
                  <a:pt x="142240" y="53964"/>
                </a:cubicBezTo>
                <a:cubicBezTo>
                  <a:pt x="144120" y="53880"/>
                  <a:pt x="146002" y="53856"/>
                  <a:pt x="147882" y="53890"/>
                </a:cubicBezTo>
                <a:cubicBezTo>
                  <a:pt x="179125" y="52293"/>
                  <a:pt x="208820" y="67594"/>
                  <a:pt x="225653" y="93962"/>
                </a:cubicBezTo>
                <a:lnTo>
                  <a:pt x="278379" y="71817"/>
                </a:lnTo>
                <a:cubicBezTo>
                  <a:pt x="251059" y="25400"/>
                  <a:pt x="200373" y="-2171"/>
                  <a:pt x="146564" y="110"/>
                </a:cubicBezTo>
                <a:cubicBezTo>
                  <a:pt x="65611" y="110"/>
                  <a:pt x="-14" y="65735"/>
                  <a:pt x="-14" y="146688"/>
                </a:cubicBezTo>
                <a:cubicBezTo>
                  <a:pt x="-14" y="227640"/>
                  <a:pt x="65611" y="293266"/>
                  <a:pt x="146564" y="293266"/>
                </a:cubicBezTo>
                <a:cubicBezTo>
                  <a:pt x="219684" y="297207"/>
                  <a:pt x="283825" y="244935"/>
                  <a:pt x="294724" y="172523"/>
                </a:cubicBezTo>
                <a:lnTo>
                  <a:pt x="234089" y="172523"/>
                </a:lnTo>
                <a:cubicBezTo>
                  <a:pt x="225083" y="213267"/>
                  <a:pt x="188265" y="241768"/>
                  <a:pt x="146564" y="240276"/>
                </a:cubicBezTo>
                <a:close/>
              </a:path>
            </a:pathLst>
          </a:custGeom>
          <a:solidFill>
            <a:schemeClr val="bg1"/>
          </a:solidFill>
          <a:ln w="2619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1A154D2-B837-40D6-9C9C-AEE4193941DB}"/>
              </a:ext>
            </a:extLst>
          </p:cNvPr>
          <p:cNvSpPr/>
          <p:nvPr/>
        </p:nvSpPr>
        <p:spPr>
          <a:xfrm>
            <a:off x="4188803" y="2718437"/>
            <a:ext cx="2276481" cy="1628915"/>
          </a:xfrm>
          <a:custGeom>
            <a:avLst/>
            <a:gdLst>
              <a:gd name="connsiteX0" fmla="*/ 175624 w 1164852"/>
              <a:gd name="connsiteY0" fmla="*/ 415359 h 833499"/>
              <a:gd name="connsiteX1" fmla="*/ 408617 w 1164852"/>
              <a:gd name="connsiteY1" fmla="*/ 637003 h 833499"/>
              <a:gd name="connsiteX2" fmla="*/ 765561 w 1164852"/>
              <a:gd name="connsiteY2" fmla="*/ 637003 h 833499"/>
              <a:gd name="connsiteX3" fmla="*/ 765561 w 1164852"/>
              <a:gd name="connsiteY3" fmla="*/ 1891 h 833499"/>
              <a:gd name="connsiteX4" fmla="*/ 936689 w 1164852"/>
              <a:gd name="connsiteY4" fmla="*/ 1891 h 833499"/>
              <a:gd name="connsiteX5" fmla="*/ 936689 w 1164852"/>
              <a:gd name="connsiteY5" fmla="*/ 637893 h 833499"/>
              <a:gd name="connsiteX6" fmla="*/ 1164897 w 1164852"/>
              <a:gd name="connsiteY6" fmla="*/ 637893 h 833499"/>
              <a:gd name="connsiteX7" fmla="*/ 1164897 w 1164852"/>
              <a:gd name="connsiteY7" fmla="*/ 833500 h 833499"/>
              <a:gd name="connsiteX8" fmla="*/ 398825 w 1164852"/>
              <a:gd name="connsiteY8" fmla="*/ 833500 h 833499"/>
              <a:gd name="connsiteX9" fmla="*/ 45 w 1164852"/>
              <a:gd name="connsiteY9" fmla="*/ 415359 h 833499"/>
              <a:gd name="connsiteX10" fmla="*/ 395487 w 1164852"/>
              <a:gd name="connsiteY10" fmla="*/ 0 h 833499"/>
              <a:gd name="connsiteX11" fmla="*/ 395487 w 1164852"/>
              <a:gd name="connsiteY11" fmla="*/ 195607 h 833499"/>
              <a:gd name="connsiteX12" fmla="*/ 176069 w 1164852"/>
              <a:gd name="connsiteY12" fmla="*/ 415359 h 83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64852" h="833499">
                <a:moveTo>
                  <a:pt x="175624" y="415359"/>
                </a:moveTo>
                <a:cubicBezTo>
                  <a:pt x="175624" y="547321"/>
                  <a:pt x="271758" y="637003"/>
                  <a:pt x="408617" y="637003"/>
                </a:cubicBezTo>
                <a:lnTo>
                  <a:pt x="765561" y="637003"/>
                </a:lnTo>
                <a:lnTo>
                  <a:pt x="765561" y="1891"/>
                </a:lnTo>
                <a:lnTo>
                  <a:pt x="936689" y="1891"/>
                </a:lnTo>
                <a:lnTo>
                  <a:pt x="936689" y="637893"/>
                </a:lnTo>
                <a:lnTo>
                  <a:pt x="1164897" y="637893"/>
                </a:lnTo>
                <a:lnTo>
                  <a:pt x="1164897" y="833500"/>
                </a:lnTo>
                <a:lnTo>
                  <a:pt x="398825" y="833500"/>
                </a:lnTo>
                <a:cubicBezTo>
                  <a:pt x="160937" y="833055"/>
                  <a:pt x="45" y="663484"/>
                  <a:pt x="45" y="415359"/>
                </a:cubicBezTo>
                <a:cubicBezTo>
                  <a:pt x="45" y="167234"/>
                  <a:pt x="160046" y="6008"/>
                  <a:pt x="395487" y="0"/>
                </a:cubicBezTo>
                <a:lnTo>
                  <a:pt x="395487" y="195607"/>
                </a:lnTo>
                <a:cubicBezTo>
                  <a:pt x="265861" y="201393"/>
                  <a:pt x="176069" y="289405"/>
                  <a:pt x="176069" y="415359"/>
                </a:cubicBezTo>
              </a:path>
            </a:pathLst>
          </a:custGeom>
          <a:solidFill>
            <a:schemeClr val="bg1"/>
          </a:solidFill>
          <a:ln w="1111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1D3613E-C065-45F6-8B70-26277120020E}"/>
              </a:ext>
            </a:extLst>
          </p:cNvPr>
          <p:cNvSpPr/>
          <p:nvPr/>
        </p:nvSpPr>
        <p:spPr>
          <a:xfrm rot="18900000">
            <a:off x="7184162" y="2326162"/>
            <a:ext cx="408370" cy="1834623"/>
          </a:xfrm>
          <a:custGeom>
            <a:avLst/>
            <a:gdLst>
              <a:gd name="connsiteX0" fmla="*/ 45 w 208959"/>
              <a:gd name="connsiteY0" fmla="*/ 0 h 938758"/>
              <a:gd name="connsiteX1" fmla="*/ 209004 w 208959"/>
              <a:gd name="connsiteY1" fmla="*/ 0 h 938758"/>
              <a:gd name="connsiteX2" fmla="*/ 209004 w 208959"/>
              <a:gd name="connsiteY2" fmla="*/ 938759 h 938758"/>
              <a:gd name="connsiteX3" fmla="*/ 45 w 208959"/>
              <a:gd name="connsiteY3" fmla="*/ 938759 h 938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959" h="938758">
                <a:moveTo>
                  <a:pt x="45" y="0"/>
                </a:moveTo>
                <a:lnTo>
                  <a:pt x="209004" y="0"/>
                </a:lnTo>
                <a:lnTo>
                  <a:pt x="209004" y="938759"/>
                </a:lnTo>
                <a:lnTo>
                  <a:pt x="45" y="938759"/>
                </a:lnTo>
                <a:close/>
              </a:path>
            </a:pathLst>
          </a:custGeom>
          <a:solidFill>
            <a:schemeClr val="bg1"/>
          </a:solidFill>
          <a:ln w="1111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87384C1E-85C1-4A1B-9E36-FA81A87754BF}"/>
              </a:ext>
            </a:extLst>
          </p:cNvPr>
          <p:cNvGrpSpPr/>
          <p:nvPr/>
        </p:nvGrpSpPr>
        <p:grpSpPr>
          <a:xfrm>
            <a:off x="2972352" y="5056239"/>
            <a:ext cx="1966150" cy="1118590"/>
            <a:chOff x="5462941" y="2168866"/>
            <a:chExt cx="1373519" cy="781428"/>
          </a:xfrm>
          <a:solidFill>
            <a:schemeClr val="bg1"/>
          </a:solidFill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B839E18C-66AB-4523-BBFC-53BF3075B681}"/>
                </a:ext>
              </a:extLst>
            </p:cNvPr>
            <p:cNvSpPr/>
            <p:nvPr/>
          </p:nvSpPr>
          <p:spPr>
            <a:xfrm>
              <a:off x="5463731" y="2660271"/>
              <a:ext cx="12654" cy="68280"/>
            </a:xfrm>
            <a:custGeom>
              <a:avLst/>
              <a:gdLst>
                <a:gd name="connsiteX0" fmla="*/ 0 w 12654"/>
                <a:gd name="connsiteY0" fmla="*/ 0 h 68280"/>
                <a:gd name="connsiteX1" fmla="*/ 12654 w 12654"/>
                <a:gd name="connsiteY1" fmla="*/ 0 h 68280"/>
                <a:gd name="connsiteX2" fmla="*/ 12654 w 12654"/>
                <a:gd name="connsiteY2" fmla="*/ 68280 h 68280"/>
                <a:gd name="connsiteX3" fmla="*/ 0 w 12654"/>
                <a:gd name="connsiteY3" fmla="*/ 68280 h 68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54" h="68280">
                  <a:moveTo>
                    <a:pt x="0" y="0"/>
                  </a:moveTo>
                  <a:lnTo>
                    <a:pt x="12654" y="0"/>
                  </a:lnTo>
                  <a:lnTo>
                    <a:pt x="12654" y="68280"/>
                  </a:lnTo>
                  <a:lnTo>
                    <a:pt x="0" y="68280"/>
                  </a:lnTo>
                  <a:close/>
                </a:path>
              </a:pathLst>
            </a:custGeom>
            <a:grpFill/>
            <a:ln w="261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C2B48618-F39D-4AB6-859D-EC4CCF577834}"/>
                </a:ext>
              </a:extLst>
            </p:cNvPr>
            <p:cNvSpPr/>
            <p:nvPr/>
          </p:nvSpPr>
          <p:spPr>
            <a:xfrm>
              <a:off x="5492203" y="2660271"/>
              <a:ext cx="52989" cy="68543"/>
            </a:xfrm>
            <a:custGeom>
              <a:avLst/>
              <a:gdLst>
                <a:gd name="connsiteX0" fmla="*/ 41653 w 52989"/>
                <a:gd name="connsiteY0" fmla="*/ 68544 h 68543"/>
                <a:gd name="connsiteX1" fmla="*/ 11863 w 52989"/>
                <a:gd name="connsiteY1" fmla="*/ 20563 h 68543"/>
                <a:gd name="connsiteX2" fmla="*/ 12654 w 52989"/>
                <a:gd name="connsiteY2" fmla="*/ 68544 h 68543"/>
                <a:gd name="connsiteX3" fmla="*/ 0 w 52989"/>
                <a:gd name="connsiteY3" fmla="*/ 68544 h 68543"/>
                <a:gd name="connsiteX4" fmla="*/ 0 w 52989"/>
                <a:gd name="connsiteY4" fmla="*/ 0 h 68543"/>
                <a:gd name="connsiteX5" fmla="*/ 11600 w 52989"/>
                <a:gd name="connsiteY5" fmla="*/ 0 h 68543"/>
                <a:gd name="connsiteX6" fmla="*/ 41917 w 52989"/>
                <a:gd name="connsiteY6" fmla="*/ 48244 h 68543"/>
                <a:gd name="connsiteX7" fmla="*/ 40335 w 52989"/>
                <a:gd name="connsiteY7" fmla="*/ 0 h 68543"/>
                <a:gd name="connsiteX8" fmla="*/ 52990 w 52989"/>
                <a:gd name="connsiteY8" fmla="*/ 0 h 68543"/>
                <a:gd name="connsiteX9" fmla="*/ 52990 w 52989"/>
                <a:gd name="connsiteY9" fmla="*/ 68544 h 68543"/>
                <a:gd name="connsiteX10" fmla="*/ 41653 w 52989"/>
                <a:gd name="connsiteY10" fmla="*/ 68544 h 6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989" h="68543">
                  <a:moveTo>
                    <a:pt x="41653" y="68544"/>
                  </a:moveTo>
                  <a:lnTo>
                    <a:pt x="11863" y="20563"/>
                  </a:lnTo>
                  <a:lnTo>
                    <a:pt x="12654" y="68544"/>
                  </a:lnTo>
                  <a:lnTo>
                    <a:pt x="0" y="68544"/>
                  </a:lnTo>
                  <a:lnTo>
                    <a:pt x="0" y="0"/>
                  </a:lnTo>
                  <a:lnTo>
                    <a:pt x="11600" y="0"/>
                  </a:lnTo>
                  <a:lnTo>
                    <a:pt x="41917" y="48244"/>
                  </a:lnTo>
                  <a:lnTo>
                    <a:pt x="40335" y="0"/>
                  </a:lnTo>
                  <a:lnTo>
                    <a:pt x="52990" y="0"/>
                  </a:lnTo>
                  <a:lnTo>
                    <a:pt x="52990" y="68544"/>
                  </a:lnTo>
                  <a:lnTo>
                    <a:pt x="41653" y="68544"/>
                  </a:lnTo>
                  <a:close/>
                </a:path>
              </a:pathLst>
            </a:custGeom>
            <a:grpFill/>
            <a:ln w="261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BD290A7D-986A-48A8-A5DB-44EC9DFA199E}"/>
                </a:ext>
              </a:extLst>
            </p:cNvPr>
            <p:cNvSpPr/>
            <p:nvPr/>
          </p:nvSpPr>
          <p:spPr>
            <a:xfrm>
              <a:off x="5555475" y="2658833"/>
              <a:ext cx="59084" cy="71580"/>
            </a:xfrm>
            <a:custGeom>
              <a:avLst/>
              <a:gdLst>
                <a:gd name="connsiteX0" fmla="*/ 51921 w 59084"/>
                <a:gd name="connsiteY0" fmla="*/ 64424 h 71580"/>
                <a:gd name="connsiteX1" fmla="*/ 29776 w 59084"/>
                <a:gd name="connsiteY1" fmla="*/ 71542 h 71580"/>
                <a:gd name="connsiteX2" fmla="*/ 3413 w 59084"/>
                <a:gd name="connsiteY2" fmla="*/ 61260 h 71580"/>
                <a:gd name="connsiteX3" fmla="*/ -14 w 59084"/>
                <a:gd name="connsiteY3" fmla="*/ 56779 h 71580"/>
                <a:gd name="connsiteX4" fmla="*/ 10795 w 59084"/>
                <a:gd name="connsiteY4" fmla="*/ 49397 h 71580"/>
                <a:gd name="connsiteX5" fmla="*/ 31885 w 59084"/>
                <a:gd name="connsiteY5" fmla="*/ 59679 h 71580"/>
                <a:gd name="connsiteX6" fmla="*/ 36894 w 59084"/>
                <a:gd name="connsiteY6" fmla="*/ 59679 h 71580"/>
                <a:gd name="connsiteX7" fmla="*/ 45066 w 59084"/>
                <a:gd name="connsiteY7" fmla="*/ 51243 h 71580"/>
                <a:gd name="connsiteX8" fmla="*/ 43748 w 59084"/>
                <a:gd name="connsiteY8" fmla="*/ 47024 h 71580"/>
                <a:gd name="connsiteX9" fmla="*/ 31885 w 59084"/>
                <a:gd name="connsiteY9" fmla="*/ 42279 h 71580"/>
                <a:gd name="connsiteX10" fmla="*/ 23712 w 59084"/>
                <a:gd name="connsiteY10" fmla="*/ 40434 h 71580"/>
                <a:gd name="connsiteX11" fmla="*/ 13431 w 59084"/>
                <a:gd name="connsiteY11" fmla="*/ 37270 h 71580"/>
                <a:gd name="connsiteX12" fmla="*/ 3677 w 59084"/>
                <a:gd name="connsiteY12" fmla="*/ 21452 h 71580"/>
                <a:gd name="connsiteX13" fmla="*/ 6313 w 59084"/>
                <a:gd name="connsiteY13" fmla="*/ 11434 h 71580"/>
                <a:gd name="connsiteX14" fmla="*/ 30567 w 59084"/>
                <a:gd name="connsiteY14" fmla="*/ 98 h 71580"/>
                <a:gd name="connsiteX15" fmla="*/ 58248 w 59084"/>
                <a:gd name="connsiteY15" fmla="*/ 14071 h 71580"/>
                <a:gd name="connsiteX16" fmla="*/ 47703 w 59084"/>
                <a:gd name="connsiteY16" fmla="*/ 21716 h 71580"/>
                <a:gd name="connsiteX17" fmla="*/ 30040 w 59084"/>
                <a:gd name="connsiteY17" fmla="*/ 11698 h 71580"/>
                <a:gd name="connsiteX18" fmla="*/ 17913 w 59084"/>
                <a:gd name="connsiteY18" fmla="*/ 16971 h 71580"/>
                <a:gd name="connsiteX19" fmla="*/ 17913 w 59084"/>
                <a:gd name="connsiteY19" fmla="*/ 19871 h 71580"/>
                <a:gd name="connsiteX20" fmla="*/ 17913 w 59084"/>
                <a:gd name="connsiteY20" fmla="*/ 23034 h 71580"/>
                <a:gd name="connsiteX21" fmla="*/ 29776 w 59084"/>
                <a:gd name="connsiteY21" fmla="*/ 28043 h 71580"/>
                <a:gd name="connsiteX22" fmla="*/ 36894 w 59084"/>
                <a:gd name="connsiteY22" fmla="*/ 29625 h 71580"/>
                <a:gd name="connsiteX23" fmla="*/ 55084 w 59084"/>
                <a:gd name="connsiteY23" fmla="*/ 38325 h 71580"/>
                <a:gd name="connsiteX24" fmla="*/ 59039 w 59084"/>
                <a:gd name="connsiteY24" fmla="*/ 49924 h 71580"/>
                <a:gd name="connsiteX25" fmla="*/ 51921 w 59084"/>
                <a:gd name="connsiteY25" fmla="*/ 64424 h 71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9084" h="71580">
                  <a:moveTo>
                    <a:pt x="51921" y="64424"/>
                  </a:moveTo>
                  <a:cubicBezTo>
                    <a:pt x="45536" y="69193"/>
                    <a:pt x="37743" y="71698"/>
                    <a:pt x="29776" y="71542"/>
                  </a:cubicBezTo>
                  <a:cubicBezTo>
                    <a:pt x="19956" y="71843"/>
                    <a:pt x="10436" y="68131"/>
                    <a:pt x="3413" y="61260"/>
                  </a:cubicBezTo>
                  <a:cubicBezTo>
                    <a:pt x="2047" y="59950"/>
                    <a:pt x="893" y="58440"/>
                    <a:pt x="-14" y="56779"/>
                  </a:cubicBezTo>
                  <a:lnTo>
                    <a:pt x="10795" y="49397"/>
                  </a:lnTo>
                  <a:cubicBezTo>
                    <a:pt x="15366" y="56478"/>
                    <a:pt x="23491" y="60438"/>
                    <a:pt x="31885" y="59679"/>
                  </a:cubicBezTo>
                  <a:cubicBezTo>
                    <a:pt x="33549" y="59879"/>
                    <a:pt x="35230" y="59879"/>
                    <a:pt x="36894" y="59679"/>
                  </a:cubicBezTo>
                  <a:cubicBezTo>
                    <a:pt x="38476" y="59679"/>
                    <a:pt x="45066" y="57570"/>
                    <a:pt x="45066" y="51243"/>
                  </a:cubicBezTo>
                  <a:cubicBezTo>
                    <a:pt x="45148" y="49724"/>
                    <a:pt x="44682" y="48227"/>
                    <a:pt x="43748" y="47024"/>
                  </a:cubicBezTo>
                  <a:cubicBezTo>
                    <a:pt x="41639" y="44125"/>
                    <a:pt x="35312" y="43070"/>
                    <a:pt x="31885" y="42279"/>
                  </a:cubicBezTo>
                  <a:lnTo>
                    <a:pt x="23712" y="40434"/>
                  </a:lnTo>
                  <a:cubicBezTo>
                    <a:pt x="20175" y="39783"/>
                    <a:pt x="16724" y="38720"/>
                    <a:pt x="13431" y="37270"/>
                  </a:cubicBezTo>
                  <a:cubicBezTo>
                    <a:pt x="7354" y="34373"/>
                    <a:pt x="3540" y="28183"/>
                    <a:pt x="3677" y="21452"/>
                  </a:cubicBezTo>
                  <a:cubicBezTo>
                    <a:pt x="3687" y="17943"/>
                    <a:pt x="4594" y="14495"/>
                    <a:pt x="6313" y="11434"/>
                  </a:cubicBezTo>
                  <a:cubicBezTo>
                    <a:pt x="11736" y="3526"/>
                    <a:pt x="21023" y="-814"/>
                    <a:pt x="30567" y="98"/>
                  </a:cubicBezTo>
                  <a:cubicBezTo>
                    <a:pt x="41568" y="-244"/>
                    <a:pt x="51989" y="5018"/>
                    <a:pt x="58248" y="14071"/>
                  </a:cubicBezTo>
                  <a:lnTo>
                    <a:pt x="47703" y="21716"/>
                  </a:lnTo>
                  <a:cubicBezTo>
                    <a:pt x="44067" y="15420"/>
                    <a:pt x="37308" y="11585"/>
                    <a:pt x="30040" y="11698"/>
                  </a:cubicBezTo>
                  <a:cubicBezTo>
                    <a:pt x="30040" y="11698"/>
                    <a:pt x="20813" y="11698"/>
                    <a:pt x="17913" y="16971"/>
                  </a:cubicBezTo>
                  <a:cubicBezTo>
                    <a:pt x="17678" y="17922"/>
                    <a:pt x="17678" y="18919"/>
                    <a:pt x="17913" y="19871"/>
                  </a:cubicBezTo>
                  <a:cubicBezTo>
                    <a:pt x="17604" y="20901"/>
                    <a:pt x="17604" y="22003"/>
                    <a:pt x="17913" y="23034"/>
                  </a:cubicBezTo>
                  <a:cubicBezTo>
                    <a:pt x="19758" y="25934"/>
                    <a:pt x="23449" y="26725"/>
                    <a:pt x="29776" y="28043"/>
                  </a:cubicBezTo>
                  <a:lnTo>
                    <a:pt x="36894" y="29625"/>
                  </a:lnTo>
                  <a:cubicBezTo>
                    <a:pt x="43688" y="30650"/>
                    <a:pt x="50020" y="33679"/>
                    <a:pt x="55084" y="38325"/>
                  </a:cubicBezTo>
                  <a:cubicBezTo>
                    <a:pt x="57882" y="41517"/>
                    <a:pt x="59302" y="45688"/>
                    <a:pt x="59039" y="49924"/>
                  </a:cubicBezTo>
                  <a:cubicBezTo>
                    <a:pt x="58981" y="55585"/>
                    <a:pt x="56363" y="60915"/>
                    <a:pt x="51921" y="64424"/>
                  </a:cubicBezTo>
                  <a:close/>
                </a:path>
              </a:pathLst>
            </a:custGeom>
            <a:grpFill/>
            <a:ln w="261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535632AC-A08F-4FCC-985C-D0121D03882C}"/>
                </a:ext>
              </a:extLst>
            </p:cNvPr>
            <p:cNvSpPr/>
            <p:nvPr/>
          </p:nvSpPr>
          <p:spPr>
            <a:xfrm>
              <a:off x="5619536" y="2660271"/>
              <a:ext cx="50353" cy="68280"/>
            </a:xfrm>
            <a:custGeom>
              <a:avLst/>
              <a:gdLst>
                <a:gd name="connsiteX0" fmla="*/ 31372 w 50353"/>
                <a:gd name="connsiteY0" fmla="*/ 11600 h 68280"/>
                <a:gd name="connsiteX1" fmla="*/ 31372 w 50353"/>
                <a:gd name="connsiteY1" fmla="*/ 68280 h 68280"/>
                <a:gd name="connsiteX2" fmla="*/ 18718 w 50353"/>
                <a:gd name="connsiteY2" fmla="*/ 68280 h 68280"/>
                <a:gd name="connsiteX3" fmla="*/ 18718 w 50353"/>
                <a:gd name="connsiteY3" fmla="*/ 11600 h 68280"/>
                <a:gd name="connsiteX4" fmla="*/ 0 w 50353"/>
                <a:gd name="connsiteY4" fmla="*/ 11600 h 68280"/>
                <a:gd name="connsiteX5" fmla="*/ 0 w 50353"/>
                <a:gd name="connsiteY5" fmla="*/ 0 h 68280"/>
                <a:gd name="connsiteX6" fmla="*/ 50353 w 50353"/>
                <a:gd name="connsiteY6" fmla="*/ 0 h 68280"/>
                <a:gd name="connsiteX7" fmla="*/ 50353 w 50353"/>
                <a:gd name="connsiteY7" fmla="*/ 11600 h 68280"/>
                <a:gd name="connsiteX8" fmla="*/ 31372 w 50353"/>
                <a:gd name="connsiteY8" fmla="*/ 11600 h 68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353" h="68280">
                  <a:moveTo>
                    <a:pt x="31372" y="11600"/>
                  </a:moveTo>
                  <a:lnTo>
                    <a:pt x="31372" y="68280"/>
                  </a:lnTo>
                  <a:lnTo>
                    <a:pt x="18718" y="68280"/>
                  </a:lnTo>
                  <a:lnTo>
                    <a:pt x="18718" y="11600"/>
                  </a:lnTo>
                  <a:lnTo>
                    <a:pt x="0" y="11600"/>
                  </a:lnTo>
                  <a:lnTo>
                    <a:pt x="0" y="0"/>
                  </a:lnTo>
                  <a:lnTo>
                    <a:pt x="50353" y="0"/>
                  </a:lnTo>
                  <a:lnTo>
                    <a:pt x="50353" y="11600"/>
                  </a:lnTo>
                  <a:lnTo>
                    <a:pt x="31372" y="11600"/>
                  </a:lnTo>
                  <a:close/>
                </a:path>
              </a:pathLst>
            </a:custGeom>
            <a:grpFill/>
            <a:ln w="261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A71CCCA5-4823-4249-A9D0-F1C1C8B93918}"/>
                </a:ext>
              </a:extLst>
            </p:cNvPr>
            <p:cNvSpPr/>
            <p:nvPr/>
          </p:nvSpPr>
          <p:spPr>
            <a:xfrm>
              <a:off x="5679644" y="2660271"/>
              <a:ext cx="12654" cy="68280"/>
            </a:xfrm>
            <a:custGeom>
              <a:avLst/>
              <a:gdLst>
                <a:gd name="connsiteX0" fmla="*/ 0 w 12654"/>
                <a:gd name="connsiteY0" fmla="*/ 0 h 68280"/>
                <a:gd name="connsiteX1" fmla="*/ 12654 w 12654"/>
                <a:gd name="connsiteY1" fmla="*/ 0 h 68280"/>
                <a:gd name="connsiteX2" fmla="*/ 12654 w 12654"/>
                <a:gd name="connsiteY2" fmla="*/ 68280 h 68280"/>
                <a:gd name="connsiteX3" fmla="*/ 0 w 12654"/>
                <a:gd name="connsiteY3" fmla="*/ 68280 h 68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54" h="68280">
                  <a:moveTo>
                    <a:pt x="0" y="0"/>
                  </a:moveTo>
                  <a:lnTo>
                    <a:pt x="12654" y="0"/>
                  </a:lnTo>
                  <a:lnTo>
                    <a:pt x="12654" y="68280"/>
                  </a:lnTo>
                  <a:lnTo>
                    <a:pt x="0" y="68280"/>
                  </a:lnTo>
                  <a:close/>
                </a:path>
              </a:pathLst>
            </a:custGeom>
            <a:grpFill/>
            <a:ln w="261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9B8354CA-4588-4F71-A058-88344B117AE5}"/>
                </a:ext>
              </a:extLst>
            </p:cNvPr>
            <p:cNvSpPr/>
            <p:nvPr/>
          </p:nvSpPr>
          <p:spPr>
            <a:xfrm>
              <a:off x="5702316" y="2660271"/>
              <a:ext cx="50353" cy="68280"/>
            </a:xfrm>
            <a:custGeom>
              <a:avLst/>
              <a:gdLst>
                <a:gd name="connsiteX0" fmla="*/ 31372 w 50353"/>
                <a:gd name="connsiteY0" fmla="*/ 11600 h 68280"/>
                <a:gd name="connsiteX1" fmla="*/ 31372 w 50353"/>
                <a:gd name="connsiteY1" fmla="*/ 68280 h 68280"/>
                <a:gd name="connsiteX2" fmla="*/ 18718 w 50353"/>
                <a:gd name="connsiteY2" fmla="*/ 68280 h 68280"/>
                <a:gd name="connsiteX3" fmla="*/ 18718 w 50353"/>
                <a:gd name="connsiteY3" fmla="*/ 11600 h 68280"/>
                <a:gd name="connsiteX4" fmla="*/ 0 w 50353"/>
                <a:gd name="connsiteY4" fmla="*/ 11600 h 68280"/>
                <a:gd name="connsiteX5" fmla="*/ 0 w 50353"/>
                <a:gd name="connsiteY5" fmla="*/ 0 h 68280"/>
                <a:gd name="connsiteX6" fmla="*/ 50353 w 50353"/>
                <a:gd name="connsiteY6" fmla="*/ 0 h 68280"/>
                <a:gd name="connsiteX7" fmla="*/ 50353 w 50353"/>
                <a:gd name="connsiteY7" fmla="*/ 11600 h 68280"/>
                <a:gd name="connsiteX8" fmla="*/ 31372 w 50353"/>
                <a:gd name="connsiteY8" fmla="*/ 11600 h 68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353" h="68280">
                  <a:moveTo>
                    <a:pt x="31372" y="11600"/>
                  </a:moveTo>
                  <a:lnTo>
                    <a:pt x="31372" y="68280"/>
                  </a:lnTo>
                  <a:lnTo>
                    <a:pt x="18718" y="68280"/>
                  </a:lnTo>
                  <a:lnTo>
                    <a:pt x="18718" y="11600"/>
                  </a:lnTo>
                  <a:lnTo>
                    <a:pt x="0" y="11600"/>
                  </a:lnTo>
                  <a:lnTo>
                    <a:pt x="0" y="0"/>
                  </a:lnTo>
                  <a:lnTo>
                    <a:pt x="50353" y="0"/>
                  </a:lnTo>
                  <a:lnTo>
                    <a:pt x="50353" y="11600"/>
                  </a:lnTo>
                  <a:lnTo>
                    <a:pt x="31372" y="11600"/>
                  </a:lnTo>
                  <a:close/>
                </a:path>
              </a:pathLst>
            </a:custGeom>
            <a:grpFill/>
            <a:ln w="261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A1BE39DA-3D2A-4342-8CE5-F057B10F026F}"/>
                </a:ext>
              </a:extLst>
            </p:cNvPr>
            <p:cNvSpPr/>
            <p:nvPr/>
          </p:nvSpPr>
          <p:spPr>
            <a:xfrm>
              <a:off x="5763480" y="2660271"/>
              <a:ext cx="53123" cy="70214"/>
            </a:xfrm>
            <a:custGeom>
              <a:avLst/>
              <a:gdLst>
                <a:gd name="connsiteX0" fmla="*/ 52974 w 53123"/>
                <a:gd name="connsiteY0" fmla="*/ 54286 h 70214"/>
                <a:gd name="connsiteX1" fmla="*/ 26611 w 53123"/>
                <a:gd name="connsiteY1" fmla="*/ 70104 h 70214"/>
                <a:gd name="connsiteX2" fmla="*/ 4993 w 53123"/>
                <a:gd name="connsiteY2" fmla="*/ 61931 h 70214"/>
                <a:gd name="connsiteX3" fmla="*/ 512 w 53123"/>
                <a:gd name="connsiteY3" fmla="*/ 54550 h 70214"/>
                <a:gd name="connsiteX4" fmla="*/ 512 w 53123"/>
                <a:gd name="connsiteY4" fmla="*/ 40577 h 70214"/>
                <a:gd name="connsiteX5" fmla="*/ 512 w 53123"/>
                <a:gd name="connsiteY5" fmla="*/ -22 h 70214"/>
                <a:gd name="connsiteX6" fmla="*/ 11321 w 53123"/>
                <a:gd name="connsiteY6" fmla="*/ -22 h 70214"/>
                <a:gd name="connsiteX7" fmla="*/ 11321 w 53123"/>
                <a:gd name="connsiteY7" fmla="*/ 41896 h 70214"/>
                <a:gd name="connsiteX8" fmla="*/ 11321 w 53123"/>
                <a:gd name="connsiteY8" fmla="*/ 49541 h 70214"/>
                <a:gd name="connsiteX9" fmla="*/ 25293 w 53123"/>
                <a:gd name="connsiteY9" fmla="*/ 57713 h 70214"/>
                <a:gd name="connsiteX10" fmla="*/ 39002 w 53123"/>
                <a:gd name="connsiteY10" fmla="*/ 49804 h 70214"/>
                <a:gd name="connsiteX11" fmla="*/ 39002 w 53123"/>
                <a:gd name="connsiteY11" fmla="*/ 41368 h 70214"/>
                <a:gd name="connsiteX12" fmla="*/ 39002 w 53123"/>
                <a:gd name="connsiteY12" fmla="*/ -22 h 70214"/>
                <a:gd name="connsiteX13" fmla="*/ 51656 w 53123"/>
                <a:gd name="connsiteY13" fmla="*/ -22 h 70214"/>
                <a:gd name="connsiteX14" fmla="*/ 51656 w 53123"/>
                <a:gd name="connsiteY14" fmla="*/ 39259 h 70214"/>
                <a:gd name="connsiteX15" fmla="*/ 52974 w 53123"/>
                <a:gd name="connsiteY15" fmla="*/ 54286 h 70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3123" h="70214">
                  <a:moveTo>
                    <a:pt x="52974" y="54286"/>
                  </a:moveTo>
                  <a:cubicBezTo>
                    <a:pt x="48490" y="64668"/>
                    <a:pt x="37881" y="71032"/>
                    <a:pt x="26611" y="70104"/>
                  </a:cubicBezTo>
                  <a:cubicBezTo>
                    <a:pt x="18568" y="70592"/>
                    <a:pt x="10701" y="67618"/>
                    <a:pt x="4993" y="61931"/>
                  </a:cubicBezTo>
                  <a:cubicBezTo>
                    <a:pt x="2945" y="59854"/>
                    <a:pt x="1411" y="57326"/>
                    <a:pt x="512" y="54550"/>
                  </a:cubicBezTo>
                  <a:cubicBezTo>
                    <a:pt x="-189" y="49918"/>
                    <a:pt x="-189" y="45209"/>
                    <a:pt x="512" y="40577"/>
                  </a:cubicBezTo>
                  <a:lnTo>
                    <a:pt x="512" y="-22"/>
                  </a:lnTo>
                  <a:lnTo>
                    <a:pt x="11321" y="-22"/>
                  </a:lnTo>
                  <a:lnTo>
                    <a:pt x="11321" y="41896"/>
                  </a:lnTo>
                  <a:cubicBezTo>
                    <a:pt x="10801" y="44419"/>
                    <a:pt x="10801" y="47018"/>
                    <a:pt x="11321" y="49541"/>
                  </a:cubicBezTo>
                  <a:cubicBezTo>
                    <a:pt x="11321" y="53495"/>
                    <a:pt x="16066" y="57713"/>
                    <a:pt x="25293" y="57713"/>
                  </a:cubicBezTo>
                  <a:cubicBezTo>
                    <a:pt x="26875" y="57713"/>
                    <a:pt x="36365" y="57713"/>
                    <a:pt x="39002" y="49804"/>
                  </a:cubicBezTo>
                  <a:cubicBezTo>
                    <a:pt x="39555" y="47020"/>
                    <a:pt x="39555" y="44152"/>
                    <a:pt x="39002" y="41368"/>
                  </a:cubicBezTo>
                  <a:lnTo>
                    <a:pt x="39002" y="-22"/>
                  </a:lnTo>
                  <a:lnTo>
                    <a:pt x="51656" y="-22"/>
                  </a:lnTo>
                  <a:lnTo>
                    <a:pt x="51656" y="39259"/>
                  </a:lnTo>
                  <a:cubicBezTo>
                    <a:pt x="52916" y="44163"/>
                    <a:pt x="53362" y="49238"/>
                    <a:pt x="52974" y="54286"/>
                  </a:cubicBezTo>
                  <a:close/>
                </a:path>
              </a:pathLst>
            </a:custGeom>
            <a:grpFill/>
            <a:ln w="261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E34C0ED5-0513-4210-8DD0-5E7A959CB67A}"/>
                </a:ext>
              </a:extLst>
            </p:cNvPr>
            <p:cNvSpPr/>
            <p:nvPr/>
          </p:nvSpPr>
          <p:spPr>
            <a:xfrm>
              <a:off x="5827277" y="2660271"/>
              <a:ext cx="50353" cy="68280"/>
            </a:xfrm>
            <a:custGeom>
              <a:avLst/>
              <a:gdLst>
                <a:gd name="connsiteX0" fmla="*/ 31372 w 50353"/>
                <a:gd name="connsiteY0" fmla="*/ 11600 h 68280"/>
                <a:gd name="connsiteX1" fmla="*/ 31372 w 50353"/>
                <a:gd name="connsiteY1" fmla="*/ 68280 h 68280"/>
                <a:gd name="connsiteX2" fmla="*/ 18718 w 50353"/>
                <a:gd name="connsiteY2" fmla="*/ 68280 h 68280"/>
                <a:gd name="connsiteX3" fmla="*/ 18718 w 50353"/>
                <a:gd name="connsiteY3" fmla="*/ 11600 h 68280"/>
                <a:gd name="connsiteX4" fmla="*/ 0 w 50353"/>
                <a:gd name="connsiteY4" fmla="*/ 11600 h 68280"/>
                <a:gd name="connsiteX5" fmla="*/ 0 w 50353"/>
                <a:gd name="connsiteY5" fmla="*/ 0 h 68280"/>
                <a:gd name="connsiteX6" fmla="*/ 50353 w 50353"/>
                <a:gd name="connsiteY6" fmla="*/ 0 h 68280"/>
                <a:gd name="connsiteX7" fmla="*/ 50353 w 50353"/>
                <a:gd name="connsiteY7" fmla="*/ 11600 h 68280"/>
                <a:gd name="connsiteX8" fmla="*/ 31372 w 50353"/>
                <a:gd name="connsiteY8" fmla="*/ 11600 h 68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353" h="68280">
                  <a:moveTo>
                    <a:pt x="31372" y="11600"/>
                  </a:moveTo>
                  <a:lnTo>
                    <a:pt x="31372" y="68280"/>
                  </a:lnTo>
                  <a:lnTo>
                    <a:pt x="18718" y="68280"/>
                  </a:lnTo>
                  <a:lnTo>
                    <a:pt x="18718" y="11600"/>
                  </a:lnTo>
                  <a:lnTo>
                    <a:pt x="0" y="11600"/>
                  </a:lnTo>
                  <a:lnTo>
                    <a:pt x="0" y="0"/>
                  </a:lnTo>
                  <a:lnTo>
                    <a:pt x="50353" y="0"/>
                  </a:lnTo>
                  <a:lnTo>
                    <a:pt x="50353" y="11600"/>
                  </a:lnTo>
                  <a:lnTo>
                    <a:pt x="31372" y="11600"/>
                  </a:lnTo>
                  <a:close/>
                </a:path>
              </a:pathLst>
            </a:custGeom>
            <a:grpFill/>
            <a:ln w="261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9D443755-C02E-4E3C-83B2-DAD964648304}"/>
                </a:ext>
              </a:extLst>
            </p:cNvPr>
            <p:cNvSpPr/>
            <p:nvPr/>
          </p:nvSpPr>
          <p:spPr>
            <a:xfrm>
              <a:off x="5880207" y="2657359"/>
              <a:ext cx="65718" cy="73062"/>
            </a:xfrm>
            <a:custGeom>
              <a:avLst/>
              <a:gdLst>
                <a:gd name="connsiteX0" fmla="*/ 56199 w 65718"/>
                <a:gd name="connsiteY0" fmla="*/ 63262 h 73062"/>
                <a:gd name="connsiteX1" fmla="*/ 44599 w 65718"/>
                <a:gd name="connsiteY1" fmla="*/ 70907 h 73062"/>
                <a:gd name="connsiteX2" fmla="*/ 32736 w 65718"/>
                <a:gd name="connsiteY2" fmla="*/ 73016 h 73062"/>
                <a:gd name="connsiteX3" fmla="*/ 9273 w 65718"/>
                <a:gd name="connsiteY3" fmla="*/ 62471 h 73062"/>
                <a:gd name="connsiteX4" fmla="*/ 45 w 65718"/>
                <a:gd name="connsiteY4" fmla="*/ 36108 h 73062"/>
                <a:gd name="connsiteX5" fmla="*/ 2154 w 65718"/>
                <a:gd name="connsiteY5" fmla="*/ 22663 h 73062"/>
                <a:gd name="connsiteX6" fmla="*/ 42830 w 65718"/>
                <a:gd name="connsiteY6" fmla="*/ 1488 h 73062"/>
                <a:gd name="connsiteX7" fmla="*/ 57253 w 65718"/>
                <a:gd name="connsiteY7" fmla="*/ 10800 h 73062"/>
                <a:gd name="connsiteX8" fmla="*/ 65689 w 65718"/>
                <a:gd name="connsiteY8" fmla="*/ 35844 h 73062"/>
                <a:gd name="connsiteX9" fmla="*/ 56199 w 65718"/>
                <a:gd name="connsiteY9" fmla="*/ 62207 h 73062"/>
                <a:gd name="connsiteX10" fmla="*/ 48817 w 65718"/>
                <a:gd name="connsiteY10" fmla="*/ 22399 h 73062"/>
                <a:gd name="connsiteX11" fmla="*/ 32736 w 65718"/>
                <a:gd name="connsiteY11" fmla="*/ 13436 h 73062"/>
                <a:gd name="connsiteX12" fmla="*/ 24036 w 65718"/>
                <a:gd name="connsiteY12" fmla="*/ 15281 h 73062"/>
                <a:gd name="connsiteX13" fmla="*/ 13227 w 65718"/>
                <a:gd name="connsiteY13" fmla="*/ 37163 h 73062"/>
                <a:gd name="connsiteX14" fmla="*/ 22981 w 65718"/>
                <a:gd name="connsiteY14" fmla="*/ 58517 h 73062"/>
                <a:gd name="connsiteX15" fmla="*/ 32999 w 65718"/>
                <a:gd name="connsiteY15" fmla="*/ 61417 h 73062"/>
                <a:gd name="connsiteX16" fmla="*/ 40908 w 65718"/>
                <a:gd name="connsiteY16" fmla="*/ 59835 h 73062"/>
                <a:gd name="connsiteX17" fmla="*/ 52771 w 65718"/>
                <a:gd name="connsiteY17" fmla="*/ 39008 h 73062"/>
                <a:gd name="connsiteX18" fmla="*/ 48817 w 65718"/>
                <a:gd name="connsiteY18" fmla="*/ 22399 h 73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5718" h="73062">
                  <a:moveTo>
                    <a:pt x="56199" y="63262"/>
                  </a:moveTo>
                  <a:cubicBezTo>
                    <a:pt x="52969" y="66665"/>
                    <a:pt x="49001" y="69283"/>
                    <a:pt x="44599" y="70907"/>
                  </a:cubicBezTo>
                  <a:cubicBezTo>
                    <a:pt x="40811" y="72339"/>
                    <a:pt x="36788" y="73053"/>
                    <a:pt x="32736" y="73016"/>
                  </a:cubicBezTo>
                  <a:cubicBezTo>
                    <a:pt x="23690" y="73393"/>
                    <a:pt x="14996" y="69486"/>
                    <a:pt x="9273" y="62471"/>
                  </a:cubicBezTo>
                  <a:cubicBezTo>
                    <a:pt x="2811" y="55261"/>
                    <a:pt x="-508" y="45773"/>
                    <a:pt x="45" y="36108"/>
                  </a:cubicBezTo>
                  <a:cubicBezTo>
                    <a:pt x="80" y="31547"/>
                    <a:pt x="792" y="27015"/>
                    <a:pt x="2154" y="22663"/>
                  </a:cubicBezTo>
                  <a:cubicBezTo>
                    <a:pt x="7540" y="5582"/>
                    <a:pt x="25752" y="-3898"/>
                    <a:pt x="42830" y="1488"/>
                  </a:cubicBezTo>
                  <a:cubicBezTo>
                    <a:pt x="48387" y="3239"/>
                    <a:pt x="53370" y="6455"/>
                    <a:pt x="57253" y="10800"/>
                  </a:cubicBezTo>
                  <a:cubicBezTo>
                    <a:pt x="62953" y="17881"/>
                    <a:pt x="65945" y="26760"/>
                    <a:pt x="65689" y="35844"/>
                  </a:cubicBezTo>
                  <a:cubicBezTo>
                    <a:pt x="65874" y="45501"/>
                    <a:pt x="62494" y="54886"/>
                    <a:pt x="56199" y="62207"/>
                  </a:cubicBezTo>
                  <a:close/>
                  <a:moveTo>
                    <a:pt x="48817" y="22399"/>
                  </a:moveTo>
                  <a:cubicBezTo>
                    <a:pt x="45437" y="16760"/>
                    <a:pt x="39310" y="13346"/>
                    <a:pt x="32736" y="13436"/>
                  </a:cubicBezTo>
                  <a:cubicBezTo>
                    <a:pt x="29743" y="13470"/>
                    <a:pt x="26785" y="14098"/>
                    <a:pt x="24036" y="15281"/>
                  </a:cubicBezTo>
                  <a:cubicBezTo>
                    <a:pt x="16578" y="19937"/>
                    <a:pt x="12391" y="28410"/>
                    <a:pt x="13227" y="37163"/>
                  </a:cubicBezTo>
                  <a:cubicBezTo>
                    <a:pt x="12955" y="45414"/>
                    <a:pt x="16564" y="53318"/>
                    <a:pt x="22981" y="58517"/>
                  </a:cubicBezTo>
                  <a:cubicBezTo>
                    <a:pt x="25923" y="60533"/>
                    <a:pt x="29435" y="61551"/>
                    <a:pt x="32999" y="61417"/>
                  </a:cubicBezTo>
                  <a:cubicBezTo>
                    <a:pt x="35720" y="61480"/>
                    <a:pt x="38419" y="60939"/>
                    <a:pt x="40908" y="59835"/>
                  </a:cubicBezTo>
                  <a:cubicBezTo>
                    <a:pt x="48651" y="55867"/>
                    <a:pt x="53309" y="47692"/>
                    <a:pt x="52771" y="39008"/>
                  </a:cubicBezTo>
                  <a:cubicBezTo>
                    <a:pt x="52974" y="33216"/>
                    <a:pt x="51606" y="27479"/>
                    <a:pt x="48817" y="22399"/>
                  </a:cubicBezTo>
                  <a:close/>
                </a:path>
              </a:pathLst>
            </a:custGeom>
            <a:grpFill/>
            <a:ln w="261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A385E03B-0773-406C-9D13-B4FD3AF64621}"/>
                </a:ext>
              </a:extLst>
            </p:cNvPr>
            <p:cNvSpPr/>
            <p:nvPr/>
          </p:nvSpPr>
          <p:spPr>
            <a:xfrm>
              <a:off x="5465051" y="2769941"/>
              <a:ext cx="54186" cy="70238"/>
            </a:xfrm>
            <a:custGeom>
              <a:avLst/>
              <a:gdLst>
                <a:gd name="connsiteX0" fmla="*/ 52710 w 54186"/>
                <a:gd name="connsiteY0" fmla="*/ 54550 h 70238"/>
                <a:gd name="connsiteX1" fmla="*/ 26347 w 54186"/>
                <a:gd name="connsiteY1" fmla="*/ 70104 h 70238"/>
                <a:gd name="connsiteX2" fmla="*/ 4730 w 54186"/>
                <a:gd name="connsiteY2" fmla="*/ 61931 h 70238"/>
                <a:gd name="connsiteX3" fmla="*/ 512 w 54186"/>
                <a:gd name="connsiteY3" fmla="*/ 54550 h 70238"/>
                <a:gd name="connsiteX4" fmla="*/ 512 w 54186"/>
                <a:gd name="connsiteY4" fmla="*/ 40577 h 70238"/>
                <a:gd name="connsiteX5" fmla="*/ 512 w 54186"/>
                <a:gd name="connsiteY5" fmla="*/ -22 h 70238"/>
                <a:gd name="connsiteX6" fmla="*/ 13166 w 54186"/>
                <a:gd name="connsiteY6" fmla="*/ -22 h 70238"/>
                <a:gd name="connsiteX7" fmla="*/ 13166 w 54186"/>
                <a:gd name="connsiteY7" fmla="*/ 41632 h 70238"/>
                <a:gd name="connsiteX8" fmla="*/ 13166 w 54186"/>
                <a:gd name="connsiteY8" fmla="*/ 49277 h 70238"/>
                <a:gd name="connsiteX9" fmla="*/ 27138 w 54186"/>
                <a:gd name="connsiteY9" fmla="*/ 57450 h 70238"/>
                <a:gd name="connsiteX10" fmla="*/ 41111 w 54186"/>
                <a:gd name="connsiteY10" fmla="*/ 49804 h 70238"/>
                <a:gd name="connsiteX11" fmla="*/ 41111 w 54186"/>
                <a:gd name="connsiteY11" fmla="*/ 41105 h 70238"/>
                <a:gd name="connsiteX12" fmla="*/ 41111 w 54186"/>
                <a:gd name="connsiteY12" fmla="*/ -22 h 70238"/>
                <a:gd name="connsiteX13" fmla="*/ 54029 w 54186"/>
                <a:gd name="connsiteY13" fmla="*/ -22 h 70238"/>
                <a:gd name="connsiteX14" fmla="*/ 54029 w 54186"/>
                <a:gd name="connsiteY14" fmla="*/ 39523 h 70238"/>
                <a:gd name="connsiteX15" fmla="*/ 52710 w 54186"/>
                <a:gd name="connsiteY15" fmla="*/ 54550 h 7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4186" h="70238">
                  <a:moveTo>
                    <a:pt x="52710" y="54550"/>
                  </a:moveTo>
                  <a:cubicBezTo>
                    <a:pt x="48142" y="64829"/>
                    <a:pt x="37554" y="71074"/>
                    <a:pt x="26347" y="70104"/>
                  </a:cubicBezTo>
                  <a:cubicBezTo>
                    <a:pt x="18267" y="70853"/>
                    <a:pt x="10295" y="67837"/>
                    <a:pt x="4730" y="61931"/>
                  </a:cubicBezTo>
                  <a:cubicBezTo>
                    <a:pt x="2784" y="59822"/>
                    <a:pt x="1342" y="57297"/>
                    <a:pt x="512" y="54550"/>
                  </a:cubicBezTo>
                  <a:cubicBezTo>
                    <a:pt x="-189" y="49918"/>
                    <a:pt x="-189" y="45209"/>
                    <a:pt x="512" y="40577"/>
                  </a:cubicBezTo>
                  <a:lnTo>
                    <a:pt x="512" y="-22"/>
                  </a:lnTo>
                  <a:lnTo>
                    <a:pt x="13166" y="-22"/>
                  </a:lnTo>
                  <a:lnTo>
                    <a:pt x="13166" y="41632"/>
                  </a:lnTo>
                  <a:cubicBezTo>
                    <a:pt x="12647" y="44155"/>
                    <a:pt x="12647" y="46754"/>
                    <a:pt x="13166" y="49277"/>
                  </a:cubicBezTo>
                  <a:cubicBezTo>
                    <a:pt x="13166" y="53495"/>
                    <a:pt x="18175" y="57450"/>
                    <a:pt x="27138" y="57450"/>
                  </a:cubicBezTo>
                  <a:cubicBezTo>
                    <a:pt x="32920" y="57987"/>
                    <a:pt x="38448" y="54964"/>
                    <a:pt x="41111" y="49804"/>
                  </a:cubicBezTo>
                  <a:cubicBezTo>
                    <a:pt x="41593" y="46926"/>
                    <a:pt x="41593" y="43983"/>
                    <a:pt x="41111" y="41105"/>
                  </a:cubicBezTo>
                  <a:lnTo>
                    <a:pt x="41111" y="-22"/>
                  </a:lnTo>
                  <a:lnTo>
                    <a:pt x="54029" y="-22"/>
                  </a:lnTo>
                  <a:lnTo>
                    <a:pt x="54029" y="39523"/>
                  </a:lnTo>
                  <a:cubicBezTo>
                    <a:pt x="54432" y="44571"/>
                    <a:pt x="53986" y="49649"/>
                    <a:pt x="52710" y="54550"/>
                  </a:cubicBezTo>
                  <a:close/>
                </a:path>
              </a:pathLst>
            </a:custGeom>
            <a:grpFill/>
            <a:ln w="261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9389B9ED-1B99-4A95-B41D-6E3068D0BC6F}"/>
                </a:ext>
              </a:extLst>
            </p:cNvPr>
            <p:cNvSpPr/>
            <p:nvPr/>
          </p:nvSpPr>
          <p:spPr>
            <a:xfrm>
              <a:off x="5534648" y="2769941"/>
              <a:ext cx="52725" cy="68543"/>
            </a:xfrm>
            <a:custGeom>
              <a:avLst/>
              <a:gdLst>
                <a:gd name="connsiteX0" fmla="*/ 41653 w 52725"/>
                <a:gd name="connsiteY0" fmla="*/ 68544 h 68543"/>
                <a:gd name="connsiteX1" fmla="*/ 11600 w 52725"/>
                <a:gd name="connsiteY1" fmla="*/ 20563 h 68543"/>
                <a:gd name="connsiteX2" fmla="*/ 12391 w 52725"/>
                <a:gd name="connsiteY2" fmla="*/ 68544 h 68543"/>
                <a:gd name="connsiteX3" fmla="*/ 0 w 52725"/>
                <a:gd name="connsiteY3" fmla="*/ 68544 h 68543"/>
                <a:gd name="connsiteX4" fmla="*/ 0 w 52725"/>
                <a:gd name="connsiteY4" fmla="*/ 0 h 68543"/>
                <a:gd name="connsiteX5" fmla="*/ 11336 w 52725"/>
                <a:gd name="connsiteY5" fmla="*/ 0 h 68543"/>
                <a:gd name="connsiteX6" fmla="*/ 41653 w 52725"/>
                <a:gd name="connsiteY6" fmla="*/ 48244 h 68543"/>
                <a:gd name="connsiteX7" fmla="*/ 40335 w 52725"/>
                <a:gd name="connsiteY7" fmla="*/ 0 h 68543"/>
                <a:gd name="connsiteX8" fmla="*/ 52726 w 52725"/>
                <a:gd name="connsiteY8" fmla="*/ 0 h 68543"/>
                <a:gd name="connsiteX9" fmla="*/ 52726 w 52725"/>
                <a:gd name="connsiteY9" fmla="*/ 68544 h 68543"/>
                <a:gd name="connsiteX10" fmla="*/ 41653 w 52725"/>
                <a:gd name="connsiteY10" fmla="*/ 68544 h 6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725" h="68543">
                  <a:moveTo>
                    <a:pt x="41653" y="68544"/>
                  </a:moveTo>
                  <a:lnTo>
                    <a:pt x="11600" y="20563"/>
                  </a:lnTo>
                  <a:lnTo>
                    <a:pt x="12391" y="68544"/>
                  </a:lnTo>
                  <a:lnTo>
                    <a:pt x="0" y="68544"/>
                  </a:lnTo>
                  <a:lnTo>
                    <a:pt x="0" y="0"/>
                  </a:lnTo>
                  <a:lnTo>
                    <a:pt x="11336" y="0"/>
                  </a:lnTo>
                  <a:lnTo>
                    <a:pt x="41653" y="48244"/>
                  </a:lnTo>
                  <a:lnTo>
                    <a:pt x="40335" y="0"/>
                  </a:lnTo>
                  <a:lnTo>
                    <a:pt x="52726" y="0"/>
                  </a:lnTo>
                  <a:lnTo>
                    <a:pt x="52726" y="68544"/>
                  </a:lnTo>
                  <a:lnTo>
                    <a:pt x="41653" y="68544"/>
                  </a:lnTo>
                  <a:close/>
                </a:path>
              </a:pathLst>
            </a:custGeom>
            <a:grpFill/>
            <a:ln w="261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E50F1121-4C57-497B-98D9-C5AB578A02DE}"/>
                </a:ext>
              </a:extLst>
            </p:cNvPr>
            <p:cNvSpPr/>
            <p:nvPr/>
          </p:nvSpPr>
          <p:spPr>
            <a:xfrm>
              <a:off x="5602928" y="2769941"/>
              <a:ext cx="12654" cy="68280"/>
            </a:xfrm>
            <a:custGeom>
              <a:avLst/>
              <a:gdLst>
                <a:gd name="connsiteX0" fmla="*/ 0 w 12654"/>
                <a:gd name="connsiteY0" fmla="*/ 0 h 68280"/>
                <a:gd name="connsiteX1" fmla="*/ 12654 w 12654"/>
                <a:gd name="connsiteY1" fmla="*/ 0 h 68280"/>
                <a:gd name="connsiteX2" fmla="*/ 12654 w 12654"/>
                <a:gd name="connsiteY2" fmla="*/ 68280 h 68280"/>
                <a:gd name="connsiteX3" fmla="*/ 0 w 12654"/>
                <a:gd name="connsiteY3" fmla="*/ 68280 h 68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54" h="68280">
                  <a:moveTo>
                    <a:pt x="0" y="0"/>
                  </a:moveTo>
                  <a:lnTo>
                    <a:pt x="12654" y="0"/>
                  </a:lnTo>
                  <a:lnTo>
                    <a:pt x="12654" y="68280"/>
                  </a:lnTo>
                  <a:lnTo>
                    <a:pt x="0" y="68280"/>
                  </a:lnTo>
                  <a:close/>
                </a:path>
              </a:pathLst>
            </a:custGeom>
            <a:grpFill/>
            <a:ln w="261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3324BA8-B21F-49C7-86ED-BF49F787043D}"/>
                </a:ext>
              </a:extLst>
            </p:cNvPr>
            <p:cNvSpPr/>
            <p:nvPr/>
          </p:nvSpPr>
          <p:spPr>
            <a:xfrm>
              <a:off x="5624282" y="2769941"/>
              <a:ext cx="56943" cy="68543"/>
            </a:xfrm>
            <a:custGeom>
              <a:avLst/>
              <a:gdLst>
                <a:gd name="connsiteX0" fmla="*/ 37435 w 56943"/>
                <a:gd name="connsiteY0" fmla="*/ 68544 h 68543"/>
                <a:gd name="connsiteX1" fmla="*/ 20036 w 56943"/>
                <a:gd name="connsiteY1" fmla="*/ 68544 h 68543"/>
                <a:gd name="connsiteX2" fmla="*/ 0 w 56943"/>
                <a:gd name="connsiteY2" fmla="*/ 0 h 68543"/>
                <a:gd name="connsiteX3" fmla="*/ 13445 w 56943"/>
                <a:gd name="connsiteY3" fmla="*/ 0 h 68543"/>
                <a:gd name="connsiteX4" fmla="*/ 28736 w 56943"/>
                <a:gd name="connsiteY4" fmla="*/ 54044 h 68543"/>
                <a:gd name="connsiteX5" fmla="*/ 43763 w 56943"/>
                <a:gd name="connsiteY5" fmla="*/ 0 h 68543"/>
                <a:gd name="connsiteX6" fmla="*/ 56944 w 56943"/>
                <a:gd name="connsiteY6" fmla="*/ 0 h 68543"/>
                <a:gd name="connsiteX7" fmla="*/ 37435 w 56943"/>
                <a:gd name="connsiteY7" fmla="*/ 68544 h 6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943" h="68543">
                  <a:moveTo>
                    <a:pt x="37435" y="68544"/>
                  </a:moveTo>
                  <a:lnTo>
                    <a:pt x="20036" y="68544"/>
                  </a:lnTo>
                  <a:lnTo>
                    <a:pt x="0" y="0"/>
                  </a:lnTo>
                  <a:lnTo>
                    <a:pt x="13445" y="0"/>
                  </a:lnTo>
                  <a:lnTo>
                    <a:pt x="28736" y="54044"/>
                  </a:lnTo>
                  <a:lnTo>
                    <a:pt x="43763" y="0"/>
                  </a:lnTo>
                  <a:lnTo>
                    <a:pt x="56944" y="0"/>
                  </a:lnTo>
                  <a:lnTo>
                    <a:pt x="37435" y="68544"/>
                  </a:lnTo>
                  <a:close/>
                </a:path>
              </a:pathLst>
            </a:custGeom>
            <a:grpFill/>
            <a:ln w="261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E974846-03D7-47DB-AC50-6031174ACFB3}"/>
                </a:ext>
              </a:extLst>
            </p:cNvPr>
            <p:cNvSpPr/>
            <p:nvPr/>
          </p:nvSpPr>
          <p:spPr>
            <a:xfrm>
              <a:off x="5689662" y="2769941"/>
              <a:ext cx="50880" cy="68543"/>
            </a:xfrm>
            <a:custGeom>
              <a:avLst/>
              <a:gdLst>
                <a:gd name="connsiteX0" fmla="*/ 0 w 50880"/>
                <a:gd name="connsiteY0" fmla="*/ 68544 h 68543"/>
                <a:gd name="connsiteX1" fmla="*/ 0 w 50880"/>
                <a:gd name="connsiteY1" fmla="*/ 0 h 68543"/>
                <a:gd name="connsiteX2" fmla="*/ 48508 w 50880"/>
                <a:gd name="connsiteY2" fmla="*/ 0 h 68543"/>
                <a:gd name="connsiteX3" fmla="*/ 48508 w 50880"/>
                <a:gd name="connsiteY3" fmla="*/ 11600 h 68543"/>
                <a:gd name="connsiteX4" fmla="*/ 12391 w 50880"/>
                <a:gd name="connsiteY4" fmla="*/ 11600 h 68543"/>
                <a:gd name="connsiteX5" fmla="*/ 12391 w 50880"/>
                <a:gd name="connsiteY5" fmla="*/ 27681 h 68543"/>
                <a:gd name="connsiteX6" fmla="*/ 45344 w 50880"/>
                <a:gd name="connsiteY6" fmla="*/ 27681 h 68543"/>
                <a:gd name="connsiteX7" fmla="*/ 45344 w 50880"/>
                <a:gd name="connsiteY7" fmla="*/ 38754 h 68543"/>
                <a:gd name="connsiteX8" fmla="*/ 12391 w 50880"/>
                <a:gd name="connsiteY8" fmla="*/ 38754 h 68543"/>
                <a:gd name="connsiteX9" fmla="*/ 12391 w 50880"/>
                <a:gd name="connsiteY9" fmla="*/ 56944 h 68543"/>
                <a:gd name="connsiteX10" fmla="*/ 50881 w 50880"/>
                <a:gd name="connsiteY10" fmla="*/ 56944 h 68543"/>
                <a:gd name="connsiteX11" fmla="*/ 50881 w 50880"/>
                <a:gd name="connsiteY11" fmla="*/ 68544 h 68543"/>
                <a:gd name="connsiteX12" fmla="*/ 0 w 50880"/>
                <a:gd name="connsiteY12" fmla="*/ 68544 h 6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0880" h="68543">
                  <a:moveTo>
                    <a:pt x="0" y="68544"/>
                  </a:moveTo>
                  <a:lnTo>
                    <a:pt x="0" y="0"/>
                  </a:lnTo>
                  <a:lnTo>
                    <a:pt x="48508" y="0"/>
                  </a:lnTo>
                  <a:lnTo>
                    <a:pt x="48508" y="11600"/>
                  </a:lnTo>
                  <a:lnTo>
                    <a:pt x="12391" y="11600"/>
                  </a:lnTo>
                  <a:lnTo>
                    <a:pt x="12391" y="27681"/>
                  </a:lnTo>
                  <a:lnTo>
                    <a:pt x="45344" y="27681"/>
                  </a:lnTo>
                  <a:lnTo>
                    <a:pt x="45344" y="38754"/>
                  </a:lnTo>
                  <a:lnTo>
                    <a:pt x="12391" y="38754"/>
                  </a:lnTo>
                  <a:lnTo>
                    <a:pt x="12391" y="56944"/>
                  </a:lnTo>
                  <a:lnTo>
                    <a:pt x="50881" y="56944"/>
                  </a:lnTo>
                  <a:lnTo>
                    <a:pt x="50881" y="68544"/>
                  </a:lnTo>
                  <a:lnTo>
                    <a:pt x="0" y="68544"/>
                  </a:lnTo>
                  <a:close/>
                </a:path>
              </a:pathLst>
            </a:custGeom>
            <a:grpFill/>
            <a:ln w="261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025379AC-A445-4517-A570-42368D6DB67A}"/>
                </a:ext>
              </a:extLst>
            </p:cNvPr>
            <p:cNvSpPr/>
            <p:nvPr/>
          </p:nvSpPr>
          <p:spPr>
            <a:xfrm>
              <a:off x="5750560" y="2769927"/>
              <a:ext cx="53253" cy="68030"/>
            </a:xfrm>
            <a:custGeom>
              <a:avLst/>
              <a:gdLst>
                <a:gd name="connsiteX0" fmla="*/ 37421 w 53253"/>
                <a:gd name="connsiteY0" fmla="*/ 68009 h 68030"/>
                <a:gd name="connsiteX1" fmla="*/ 23976 w 53253"/>
                <a:gd name="connsiteY1" fmla="*/ 41646 h 68030"/>
                <a:gd name="connsiteX2" fmla="*/ 12640 w 53253"/>
                <a:gd name="connsiteY2" fmla="*/ 41646 h 68030"/>
                <a:gd name="connsiteX3" fmla="*/ 12640 w 53253"/>
                <a:gd name="connsiteY3" fmla="*/ 68009 h 68030"/>
                <a:gd name="connsiteX4" fmla="*/ -14 w 53253"/>
                <a:gd name="connsiteY4" fmla="*/ 68009 h 68030"/>
                <a:gd name="connsiteX5" fmla="*/ -14 w 53253"/>
                <a:gd name="connsiteY5" fmla="*/ -8 h 68030"/>
                <a:gd name="connsiteX6" fmla="*/ 27931 w 53253"/>
                <a:gd name="connsiteY6" fmla="*/ -8 h 68030"/>
                <a:gd name="connsiteX7" fmla="*/ 46385 w 53253"/>
                <a:gd name="connsiteY7" fmla="*/ 8429 h 68030"/>
                <a:gd name="connsiteX8" fmla="*/ 50339 w 53253"/>
                <a:gd name="connsiteY8" fmla="*/ 21610 h 68030"/>
                <a:gd name="connsiteX9" fmla="*/ 50339 w 53253"/>
                <a:gd name="connsiteY9" fmla="*/ 29255 h 68030"/>
                <a:gd name="connsiteX10" fmla="*/ 37949 w 53253"/>
                <a:gd name="connsiteY10" fmla="*/ 40591 h 68030"/>
                <a:gd name="connsiteX11" fmla="*/ 53239 w 53253"/>
                <a:gd name="connsiteY11" fmla="*/ 66954 h 68030"/>
                <a:gd name="connsiteX12" fmla="*/ 33203 w 53253"/>
                <a:gd name="connsiteY12" fmla="*/ 12910 h 68030"/>
                <a:gd name="connsiteX13" fmla="*/ 22922 w 53253"/>
                <a:gd name="connsiteY13" fmla="*/ 10801 h 68030"/>
                <a:gd name="connsiteX14" fmla="*/ 12640 w 53253"/>
                <a:gd name="connsiteY14" fmla="*/ 10801 h 68030"/>
                <a:gd name="connsiteX15" fmla="*/ 12640 w 53253"/>
                <a:gd name="connsiteY15" fmla="*/ 32155 h 68030"/>
                <a:gd name="connsiteX16" fmla="*/ 17122 w 53253"/>
                <a:gd name="connsiteY16" fmla="*/ 32155 h 68030"/>
                <a:gd name="connsiteX17" fmla="*/ 32412 w 53253"/>
                <a:gd name="connsiteY17" fmla="*/ 30310 h 68030"/>
                <a:gd name="connsiteX18" fmla="*/ 35151 w 53253"/>
                <a:gd name="connsiteY18" fmla="*/ 15649 h 68030"/>
                <a:gd name="connsiteX19" fmla="*/ 32412 w 53253"/>
                <a:gd name="connsiteY19" fmla="*/ 12910 h 68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3253" h="68030">
                  <a:moveTo>
                    <a:pt x="37421" y="68009"/>
                  </a:moveTo>
                  <a:lnTo>
                    <a:pt x="23976" y="41646"/>
                  </a:lnTo>
                  <a:lnTo>
                    <a:pt x="12640" y="41646"/>
                  </a:lnTo>
                  <a:lnTo>
                    <a:pt x="12640" y="68009"/>
                  </a:lnTo>
                  <a:lnTo>
                    <a:pt x="-14" y="68009"/>
                  </a:lnTo>
                  <a:lnTo>
                    <a:pt x="-14" y="-8"/>
                  </a:lnTo>
                  <a:lnTo>
                    <a:pt x="27931" y="-8"/>
                  </a:lnTo>
                  <a:cubicBezTo>
                    <a:pt x="35067" y="-258"/>
                    <a:pt x="41906" y="2866"/>
                    <a:pt x="46385" y="8429"/>
                  </a:cubicBezTo>
                  <a:cubicBezTo>
                    <a:pt x="49140" y="12256"/>
                    <a:pt x="50532" y="16896"/>
                    <a:pt x="50339" y="21610"/>
                  </a:cubicBezTo>
                  <a:cubicBezTo>
                    <a:pt x="50711" y="24146"/>
                    <a:pt x="50711" y="26719"/>
                    <a:pt x="50339" y="29255"/>
                  </a:cubicBezTo>
                  <a:cubicBezTo>
                    <a:pt x="48038" y="34647"/>
                    <a:pt x="43522" y="38778"/>
                    <a:pt x="37949" y="40591"/>
                  </a:cubicBezTo>
                  <a:lnTo>
                    <a:pt x="53239" y="66954"/>
                  </a:lnTo>
                  <a:close/>
                  <a:moveTo>
                    <a:pt x="33203" y="12910"/>
                  </a:moveTo>
                  <a:cubicBezTo>
                    <a:pt x="30095" y="11115"/>
                    <a:pt x="26486" y="10374"/>
                    <a:pt x="22922" y="10801"/>
                  </a:cubicBezTo>
                  <a:lnTo>
                    <a:pt x="12640" y="10801"/>
                  </a:lnTo>
                  <a:lnTo>
                    <a:pt x="12640" y="32155"/>
                  </a:lnTo>
                  <a:lnTo>
                    <a:pt x="17122" y="32155"/>
                  </a:lnTo>
                  <a:cubicBezTo>
                    <a:pt x="22292" y="32756"/>
                    <a:pt x="27533" y="32124"/>
                    <a:pt x="32412" y="30310"/>
                  </a:cubicBezTo>
                  <a:cubicBezTo>
                    <a:pt x="37218" y="27020"/>
                    <a:pt x="38444" y="20455"/>
                    <a:pt x="35151" y="15649"/>
                  </a:cubicBezTo>
                  <a:cubicBezTo>
                    <a:pt x="34416" y="14576"/>
                    <a:pt x="33488" y="13646"/>
                    <a:pt x="32412" y="12910"/>
                  </a:cubicBezTo>
                  <a:close/>
                </a:path>
              </a:pathLst>
            </a:custGeom>
            <a:grpFill/>
            <a:ln w="261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F05748EE-459F-444B-A93D-BCC7E38372FF}"/>
                </a:ext>
              </a:extLst>
            </p:cNvPr>
            <p:cNvSpPr/>
            <p:nvPr/>
          </p:nvSpPr>
          <p:spPr>
            <a:xfrm>
              <a:off x="5807504" y="2768478"/>
              <a:ext cx="58859" cy="71619"/>
            </a:xfrm>
            <a:custGeom>
              <a:avLst/>
              <a:gdLst>
                <a:gd name="connsiteX0" fmla="*/ 52184 w 58859"/>
                <a:gd name="connsiteY0" fmla="*/ 64449 h 71619"/>
                <a:gd name="connsiteX1" fmla="*/ 29776 w 58859"/>
                <a:gd name="connsiteY1" fmla="*/ 71567 h 71619"/>
                <a:gd name="connsiteX2" fmla="*/ 3413 w 58859"/>
                <a:gd name="connsiteY2" fmla="*/ 61285 h 71619"/>
                <a:gd name="connsiteX3" fmla="*/ -14 w 58859"/>
                <a:gd name="connsiteY3" fmla="*/ 57067 h 71619"/>
                <a:gd name="connsiteX4" fmla="*/ 10795 w 58859"/>
                <a:gd name="connsiteY4" fmla="*/ 49422 h 71619"/>
                <a:gd name="connsiteX5" fmla="*/ 32149 w 58859"/>
                <a:gd name="connsiteY5" fmla="*/ 59703 h 71619"/>
                <a:gd name="connsiteX6" fmla="*/ 37158 w 58859"/>
                <a:gd name="connsiteY6" fmla="*/ 59703 h 71619"/>
                <a:gd name="connsiteX7" fmla="*/ 45330 w 58859"/>
                <a:gd name="connsiteY7" fmla="*/ 51267 h 71619"/>
                <a:gd name="connsiteX8" fmla="*/ 44012 w 58859"/>
                <a:gd name="connsiteY8" fmla="*/ 47313 h 71619"/>
                <a:gd name="connsiteX9" fmla="*/ 32149 w 58859"/>
                <a:gd name="connsiteY9" fmla="*/ 42568 h 71619"/>
                <a:gd name="connsiteX10" fmla="*/ 23976 w 58859"/>
                <a:gd name="connsiteY10" fmla="*/ 40722 h 71619"/>
                <a:gd name="connsiteX11" fmla="*/ 13695 w 58859"/>
                <a:gd name="connsiteY11" fmla="*/ 37559 h 71619"/>
                <a:gd name="connsiteX12" fmla="*/ 3677 w 58859"/>
                <a:gd name="connsiteY12" fmla="*/ 21477 h 71619"/>
                <a:gd name="connsiteX13" fmla="*/ 6313 w 58859"/>
                <a:gd name="connsiteY13" fmla="*/ 11459 h 71619"/>
                <a:gd name="connsiteX14" fmla="*/ 30830 w 58859"/>
                <a:gd name="connsiteY14" fmla="*/ 123 h 71619"/>
                <a:gd name="connsiteX15" fmla="*/ 58512 w 58859"/>
                <a:gd name="connsiteY15" fmla="*/ 14096 h 71619"/>
                <a:gd name="connsiteX16" fmla="*/ 47966 w 58859"/>
                <a:gd name="connsiteY16" fmla="*/ 22004 h 71619"/>
                <a:gd name="connsiteX17" fmla="*/ 30040 w 58859"/>
                <a:gd name="connsiteY17" fmla="*/ 11723 h 71619"/>
                <a:gd name="connsiteX18" fmla="*/ 17913 w 58859"/>
                <a:gd name="connsiteY18" fmla="*/ 16995 h 71619"/>
                <a:gd name="connsiteX19" fmla="*/ 17913 w 58859"/>
                <a:gd name="connsiteY19" fmla="*/ 20159 h 71619"/>
                <a:gd name="connsiteX20" fmla="*/ 17913 w 58859"/>
                <a:gd name="connsiteY20" fmla="*/ 23323 h 71619"/>
                <a:gd name="connsiteX21" fmla="*/ 29512 w 58859"/>
                <a:gd name="connsiteY21" fmla="*/ 28331 h 71619"/>
                <a:gd name="connsiteX22" fmla="*/ 36630 w 58859"/>
                <a:gd name="connsiteY22" fmla="*/ 29913 h 71619"/>
                <a:gd name="connsiteX23" fmla="*/ 54821 w 58859"/>
                <a:gd name="connsiteY23" fmla="*/ 38613 h 71619"/>
                <a:gd name="connsiteX24" fmla="*/ 58775 w 58859"/>
                <a:gd name="connsiteY24" fmla="*/ 49949 h 71619"/>
                <a:gd name="connsiteX25" fmla="*/ 52184 w 58859"/>
                <a:gd name="connsiteY25" fmla="*/ 64976 h 71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8859" h="71619">
                  <a:moveTo>
                    <a:pt x="52184" y="64449"/>
                  </a:moveTo>
                  <a:cubicBezTo>
                    <a:pt x="45789" y="69389"/>
                    <a:pt x="37851" y="71909"/>
                    <a:pt x="29776" y="71567"/>
                  </a:cubicBezTo>
                  <a:cubicBezTo>
                    <a:pt x="19961" y="71838"/>
                    <a:pt x="10452" y="68129"/>
                    <a:pt x="3413" y="61285"/>
                  </a:cubicBezTo>
                  <a:lnTo>
                    <a:pt x="-14" y="57067"/>
                  </a:lnTo>
                  <a:lnTo>
                    <a:pt x="10795" y="49422"/>
                  </a:lnTo>
                  <a:cubicBezTo>
                    <a:pt x="15569" y="56413"/>
                    <a:pt x="23707" y="60331"/>
                    <a:pt x="32149" y="59703"/>
                  </a:cubicBezTo>
                  <a:cubicBezTo>
                    <a:pt x="33812" y="59893"/>
                    <a:pt x="35494" y="59893"/>
                    <a:pt x="37158" y="59703"/>
                  </a:cubicBezTo>
                  <a:cubicBezTo>
                    <a:pt x="38476" y="59703"/>
                    <a:pt x="45330" y="57594"/>
                    <a:pt x="45330" y="51267"/>
                  </a:cubicBezTo>
                  <a:cubicBezTo>
                    <a:pt x="45264" y="49852"/>
                    <a:pt x="44808" y="48483"/>
                    <a:pt x="44012" y="47313"/>
                  </a:cubicBezTo>
                  <a:cubicBezTo>
                    <a:pt x="41639" y="44149"/>
                    <a:pt x="35576" y="43358"/>
                    <a:pt x="32149" y="42568"/>
                  </a:cubicBezTo>
                  <a:lnTo>
                    <a:pt x="23976" y="40722"/>
                  </a:lnTo>
                  <a:cubicBezTo>
                    <a:pt x="20428" y="40108"/>
                    <a:pt x="16974" y="39045"/>
                    <a:pt x="13695" y="37559"/>
                  </a:cubicBezTo>
                  <a:cubicBezTo>
                    <a:pt x="7473" y="34645"/>
                    <a:pt x="3550" y="28345"/>
                    <a:pt x="3677" y="21477"/>
                  </a:cubicBezTo>
                  <a:cubicBezTo>
                    <a:pt x="3708" y="17971"/>
                    <a:pt x="4615" y="14528"/>
                    <a:pt x="6313" y="11459"/>
                  </a:cubicBezTo>
                  <a:cubicBezTo>
                    <a:pt x="11781" y="3463"/>
                    <a:pt x="21195" y="-889"/>
                    <a:pt x="30830" y="123"/>
                  </a:cubicBezTo>
                  <a:cubicBezTo>
                    <a:pt x="41821" y="-170"/>
                    <a:pt x="52221" y="5079"/>
                    <a:pt x="58512" y="14096"/>
                  </a:cubicBezTo>
                  <a:lnTo>
                    <a:pt x="47966" y="22004"/>
                  </a:lnTo>
                  <a:cubicBezTo>
                    <a:pt x="44355" y="15522"/>
                    <a:pt x="37458" y="11567"/>
                    <a:pt x="30040" y="11723"/>
                  </a:cubicBezTo>
                  <a:cubicBezTo>
                    <a:pt x="30040" y="11723"/>
                    <a:pt x="20813" y="11723"/>
                    <a:pt x="17913" y="16995"/>
                  </a:cubicBezTo>
                  <a:cubicBezTo>
                    <a:pt x="17657" y="18034"/>
                    <a:pt x="17657" y="19120"/>
                    <a:pt x="17913" y="20159"/>
                  </a:cubicBezTo>
                  <a:cubicBezTo>
                    <a:pt x="17675" y="21200"/>
                    <a:pt x="17675" y="22281"/>
                    <a:pt x="17913" y="23323"/>
                  </a:cubicBezTo>
                  <a:cubicBezTo>
                    <a:pt x="19494" y="25959"/>
                    <a:pt x="23185" y="26750"/>
                    <a:pt x="29512" y="28331"/>
                  </a:cubicBezTo>
                  <a:lnTo>
                    <a:pt x="36630" y="29913"/>
                  </a:lnTo>
                  <a:cubicBezTo>
                    <a:pt x="43527" y="30588"/>
                    <a:pt x="49965" y="33667"/>
                    <a:pt x="54821" y="38613"/>
                  </a:cubicBezTo>
                  <a:cubicBezTo>
                    <a:pt x="57747" y="41624"/>
                    <a:pt x="59192" y="45773"/>
                    <a:pt x="58775" y="49949"/>
                  </a:cubicBezTo>
                  <a:cubicBezTo>
                    <a:pt x="59134" y="55728"/>
                    <a:pt x="56679" y="61325"/>
                    <a:pt x="52184" y="64976"/>
                  </a:cubicBezTo>
                  <a:close/>
                </a:path>
              </a:pathLst>
            </a:custGeom>
            <a:grpFill/>
            <a:ln w="261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CED7B92-9BD0-470D-B2AD-7229C07B436E}"/>
                </a:ext>
              </a:extLst>
            </p:cNvPr>
            <p:cNvSpPr/>
            <p:nvPr/>
          </p:nvSpPr>
          <p:spPr>
            <a:xfrm>
              <a:off x="5877366" y="2769941"/>
              <a:ext cx="12654" cy="68280"/>
            </a:xfrm>
            <a:custGeom>
              <a:avLst/>
              <a:gdLst>
                <a:gd name="connsiteX0" fmla="*/ 0 w 12654"/>
                <a:gd name="connsiteY0" fmla="*/ 0 h 68280"/>
                <a:gd name="connsiteX1" fmla="*/ 12654 w 12654"/>
                <a:gd name="connsiteY1" fmla="*/ 0 h 68280"/>
                <a:gd name="connsiteX2" fmla="*/ 12654 w 12654"/>
                <a:gd name="connsiteY2" fmla="*/ 68280 h 68280"/>
                <a:gd name="connsiteX3" fmla="*/ 0 w 12654"/>
                <a:gd name="connsiteY3" fmla="*/ 68280 h 68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54" h="68280">
                  <a:moveTo>
                    <a:pt x="0" y="0"/>
                  </a:moveTo>
                  <a:lnTo>
                    <a:pt x="12654" y="0"/>
                  </a:lnTo>
                  <a:lnTo>
                    <a:pt x="12654" y="68280"/>
                  </a:lnTo>
                  <a:lnTo>
                    <a:pt x="0" y="68280"/>
                  </a:lnTo>
                  <a:close/>
                </a:path>
              </a:pathLst>
            </a:custGeom>
            <a:grpFill/>
            <a:ln w="261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410C0424-F839-4026-90E1-950FD9E0DB95}"/>
                </a:ext>
              </a:extLst>
            </p:cNvPr>
            <p:cNvSpPr/>
            <p:nvPr/>
          </p:nvSpPr>
          <p:spPr>
            <a:xfrm>
              <a:off x="5900038" y="2769941"/>
              <a:ext cx="50353" cy="68543"/>
            </a:xfrm>
            <a:custGeom>
              <a:avLst/>
              <a:gdLst>
                <a:gd name="connsiteX0" fmla="*/ 31372 w 50353"/>
                <a:gd name="connsiteY0" fmla="*/ 11600 h 68543"/>
                <a:gd name="connsiteX1" fmla="*/ 31372 w 50353"/>
                <a:gd name="connsiteY1" fmla="*/ 68544 h 68543"/>
                <a:gd name="connsiteX2" fmla="*/ 18718 w 50353"/>
                <a:gd name="connsiteY2" fmla="*/ 68544 h 68543"/>
                <a:gd name="connsiteX3" fmla="*/ 18718 w 50353"/>
                <a:gd name="connsiteY3" fmla="*/ 11600 h 68543"/>
                <a:gd name="connsiteX4" fmla="*/ 0 w 50353"/>
                <a:gd name="connsiteY4" fmla="*/ 11600 h 68543"/>
                <a:gd name="connsiteX5" fmla="*/ 0 w 50353"/>
                <a:gd name="connsiteY5" fmla="*/ 0 h 68543"/>
                <a:gd name="connsiteX6" fmla="*/ 50353 w 50353"/>
                <a:gd name="connsiteY6" fmla="*/ 0 h 68543"/>
                <a:gd name="connsiteX7" fmla="*/ 50353 w 50353"/>
                <a:gd name="connsiteY7" fmla="*/ 11600 h 68543"/>
                <a:gd name="connsiteX8" fmla="*/ 31372 w 50353"/>
                <a:gd name="connsiteY8" fmla="*/ 11600 h 6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353" h="68543">
                  <a:moveTo>
                    <a:pt x="31372" y="11600"/>
                  </a:moveTo>
                  <a:lnTo>
                    <a:pt x="31372" y="68544"/>
                  </a:lnTo>
                  <a:lnTo>
                    <a:pt x="18718" y="68544"/>
                  </a:lnTo>
                  <a:lnTo>
                    <a:pt x="18718" y="11600"/>
                  </a:lnTo>
                  <a:lnTo>
                    <a:pt x="0" y="11600"/>
                  </a:lnTo>
                  <a:lnTo>
                    <a:pt x="0" y="0"/>
                  </a:lnTo>
                  <a:lnTo>
                    <a:pt x="50353" y="0"/>
                  </a:lnTo>
                  <a:lnTo>
                    <a:pt x="50353" y="11600"/>
                  </a:lnTo>
                  <a:lnTo>
                    <a:pt x="31372" y="11600"/>
                  </a:lnTo>
                  <a:close/>
                </a:path>
              </a:pathLst>
            </a:custGeom>
            <a:grpFill/>
            <a:ln w="261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3C82868-0455-4E90-9964-96331B7B3FA3}"/>
                </a:ext>
              </a:extLst>
            </p:cNvPr>
            <p:cNvSpPr/>
            <p:nvPr/>
          </p:nvSpPr>
          <p:spPr>
            <a:xfrm>
              <a:off x="5946701" y="2751487"/>
              <a:ext cx="61425" cy="86470"/>
            </a:xfrm>
            <a:custGeom>
              <a:avLst/>
              <a:gdLst>
                <a:gd name="connsiteX0" fmla="*/ 47966 w 61425"/>
                <a:gd name="connsiteY0" fmla="*/ 86449 h 86470"/>
                <a:gd name="connsiteX1" fmla="*/ 44012 w 61425"/>
                <a:gd name="connsiteY1" fmla="*/ 73267 h 86470"/>
                <a:gd name="connsiteX2" fmla="*/ 17649 w 61425"/>
                <a:gd name="connsiteY2" fmla="*/ 73267 h 86470"/>
                <a:gd name="connsiteX3" fmla="*/ 13695 w 61425"/>
                <a:gd name="connsiteY3" fmla="*/ 86449 h 86470"/>
                <a:gd name="connsiteX4" fmla="*/ -14 w 61425"/>
                <a:gd name="connsiteY4" fmla="*/ 86449 h 86470"/>
                <a:gd name="connsiteX5" fmla="*/ 23185 w 61425"/>
                <a:gd name="connsiteY5" fmla="*/ 18169 h 86470"/>
                <a:gd name="connsiteX6" fmla="*/ 39003 w 61425"/>
                <a:gd name="connsiteY6" fmla="*/ 18169 h 86470"/>
                <a:gd name="connsiteX7" fmla="*/ 61411 w 61425"/>
                <a:gd name="connsiteY7" fmla="*/ 86449 h 86470"/>
                <a:gd name="connsiteX8" fmla="*/ 31094 w 61425"/>
                <a:gd name="connsiteY8" fmla="*/ 30559 h 86470"/>
                <a:gd name="connsiteX9" fmla="*/ 21603 w 61425"/>
                <a:gd name="connsiteY9" fmla="*/ 61931 h 86470"/>
                <a:gd name="connsiteX10" fmla="*/ 40585 w 61425"/>
                <a:gd name="connsiteY10" fmla="*/ 61931 h 86470"/>
                <a:gd name="connsiteX11" fmla="*/ 34521 w 61425"/>
                <a:gd name="connsiteY11" fmla="*/ 11578 h 86470"/>
                <a:gd name="connsiteX12" fmla="*/ 25822 w 61425"/>
                <a:gd name="connsiteY12" fmla="*/ 11578 h 86470"/>
                <a:gd name="connsiteX13" fmla="*/ 31094 w 61425"/>
                <a:gd name="connsiteY13" fmla="*/ -22 h 86470"/>
                <a:gd name="connsiteX14" fmla="*/ 44803 w 61425"/>
                <a:gd name="connsiteY14" fmla="*/ -22 h 86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1425" h="86470">
                  <a:moveTo>
                    <a:pt x="47966" y="86449"/>
                  </a:moveTo>
                  <a:lnTo>
                    <a:pt x="44012" y="73267"/>
                  </a:lnTo>
                  <a:lnTo>
                    <a:pt x="17649" y="73267"/>
                  </a:lnTo>
                  <a:lnTo>
                    <a:pt x="13695" y="86449"/>
                  </a:lnTo>
                  <a:lnTo>
                    <a:pt x="-14" y="86449"/>
                  </a:lnTo>
                  <a:lnTo>
                    <a:pt x="23185" y="18169"/>
                  </a:lnTo>
                  <a:lnTo>
                    <a:pt x="39003" y="18169"/>
                  </a:lnTo>
                  <a:lnTo>
                    <a:pt x="61411" y="86449"/>
                  </a:lnTo>
                  <a:close/>
                  <a:moveTo>
                    <a:pt x="31094" y="30559"/>
                  </a:moveTo>
                  <a:lnTo>
                    <a:pt x="21603" y="61931"/>
                  </a:lnTo>
                  <a:lnTo>
                    <a:pt x="40585" y="61931"/>
                  </a:lnTo>
                  <a:close/>
                  <a:moveTo>
                    <a:pt x="34521" y="11578"/>
                  </a:moveTo>
                  <a:lnTo>
                    <a:pt x="25822" y="11578"/>
                  </a:lnTo>
                  <a:lnTo>
                    <a:pt x="31094" y="-22"/>
                  </a:lnTo>
                  <a:lnTo>
                    <a:pt x="44803" y="-22"/>
                  </a:lnTo>
                  <a:close/>
                </a:path>
              </a:pathLst>
            </a:custGeom>
            <a:grpFill/>
            <a:ln w="261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9DB509D1-46B1-4F59-95B4-407CE4171765}"/>
                </a:ext>
              </a:extLst>
            </p:cNvPr>
            <p:cNvSpPr/>
            <p:nvPr/>
          </p:nvSpPr>
          <p:spPr>
            <a:xfrm>
              <a:off x="6017090" y="2769916"/>
              <a:ext cx="53516" cy="68041"/>
            </a:xfrm>
            <a:custGeom>
              <a:avLst/>
              <a:gdLst>
                <a:gd name="connsiteX0" fmla="*/ 37685 w 53516"/>
                <a:gd name="connsiteY0" fmla="*/ 68020 h 68041"/>
                <a:gd name="connsiteX1" fmla="*/ 24240 w 53516"/>
                <a:gd name="connsiteY1" fmla="*/ 41657 h 68041"/>
                <a:gd name="connsiteX2" fmla="*/ 12640 w 53516"/>
                <a:gd name="connsiteY2" fmla="*/ 41657 h 68041"/>
                <a:gd name="connsiteX3" fmla="*/ 12640 w 53516"/>
                <a:gd name="connsiteY3" fmla="*/ 68020 h 68041"/>
                <a:gd name="connsiteX4" fmla="*/ -14 w 53516"/>
                <a:gd name="connsiteY4" fmla="*/ 68020 h 68041"/>
                <a:gd name="connsiteX5" fmla="*/ -14 w 53516"/>
                <a:gd name="connsiteY5" fmla="*/ 3 h 68041"/>
                <a:gd name="connsiteX6" fmla="*/ 27931 w 53516"/>
                <a:gd name="connsiteY6" fmla="*/ 3 h 68041"/>
                <a:gd name="connsiteX7" fmla="*/ 46385 w 53516"/>
                <a:gd name="connsiteY7" fmla="*/ 8439 h 68041"/>
                <a:gd name="connsiteX8" fmla="*/ 50603 w 53516"/>
                <a:gd name="connsiteY8" fmla="*/ 21621 h 68041"/>
                <a:gd name="connsiteX9" fmla="*/ 50603 w 53516"/>
                <a:gd name="connsiteY9" fmla="*/ 29266 h 68041"/>
                <a:gd name="connsiteX10" fmla="*/ 38212 w 53516"/>
                <a:gd name="connsiteY10" fmla="*/ 40602 h 68041"/>
                <a:gd name="connsiteX11" fmla="*/ 53503 w 53516"/>
                <a:gd name="connsiteY11" fmla="*/ 66965 h 68041"/>
                <a:gd name="connsiteX12" fmla="*/ 33203 w 53516"/>
                <a:gd name="connsiteY12" fmla="*/ 12921 h 68041"/>
                <a:gd name="connsiteX13" fmla="*/ 22922 w 53516"/>
                <a:gd name="connsiteY13" fmla="*/ 10812 h 68041"/>
                <a:gd name="connsiteX14" fmla="*/ 12640 w 53516"/>
                <a:gd name="connsiteY14" fmla="*/ 10812 h 68041"/>
                <a:gd name="connsiteX15" fmla="*/ 12640 w 53516"/>
                <a:gd name="connsiteY15" fmla="*/ 32166 h 68041"/>
                <a:gd name="connsiteX16" fmla="*/ 17122 w 53516"/>
                <a:gd name="connsiteY16" fmla="*/ 32166 h 68041"/>
                <a:gd name="connsiteX17" fmla="*/ 32412 w 53516"/>
                <a:gd name="connsiteY17" fmla="*/ 30320 h 68041"/>
                <a:gd name="connsiteX18" fmla="*/ 37421 w 53516"/>
                <a:gd name="connsiteY18" fmla="*/ 21357 h 68041"/>
                <a:gd name="connsiteX19" fmla="*/ 33203 w 53516"/>
                <a:gd name="connsiteY19" fmla="*/ 12921 h 68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3516" h="68041">
                  <a:moveTo>
                    <a:pt x="37685" y="68020"/>
                  </a:moveTo>
                  <a:lnTo>
                    <a:pt x="24240" y="41657"/>
                  </a:lnTo>
                  <a:lnTo>
                    <a:pt x="12640" y="41657"/>
                  </a:lnTo>
                  <a:lnTo>
                    <a:pt x="12640" y="68020"/>
                  </a:lnTo>
                  <a:lnTo>
                    <a:pt x="-14" y="68020"/>
                  </a:lnTo>
                  <a:lnTo>
                    <a:pt x="-14" y="3"/>
                  </a:lnTo>
                  <a:lnTo>
                    <a:pt x="27931" y="3"/>
                  </a:lnTo>
                  <a:cubicBezTo>
                    <a:pt x="35086" y="-334"/>
                    <a:pt x="41958" y="2808"/>
                    <a:pt x="46385" y="8439"/>
                  </a:cubicBezTo>
                  <a:cubicBezTo>
                    <a:pt x="49198" y="12251"/>
                    <a:pt x="50679" y="16883"/>
                    <a:pt x="50603" y="21621"/>
                  </a:cubicBezTo>
                  <a:cubicBezTo>
                    <a:pt x="50951" y="24157"/>
                    <a:pt x="50951" y="26730"/>
                    <a:pt x="50603" y="29266"/>
                  </a:cubicBezTo>
                  <a:cubicBezTo>
                    <a:pt x="48394" y="34720"/>
                    <a:pt x="43841" y="38886"/>
                    <a:pt x="38212" y="40602"/>
                  </a:cubicBezTo>
                  <a:lnTo>
                    <a:pt x="53503" y="66965"/>
                  </a:lnTo>
                  <a:close/>
                  <a:moveTo>
                    <a:pt x="33203" y="12921"/>
                  </a:moveTo>
                  <a:cubicBezTo>
                    <a:pt x="30108" y="11089"/>
                    <a:pt x="26489" y="10345"/>
                    <a:pt x="22922" y="10812"/>
                  </a:cubicBezTo>
                  <a:lnTo>
                    <a:pt x="12640" y="10812"/>
                  </a:lnTo>
                  <a:lnTo>
                    <a:pt x="12640" y="32166"/>
                  </a:lnTo>
                  <a:lnTo>
                    <a:pt x="17122" y="32166"/>
                  </a:lnTo>
                  <a:cubicBezTo>
                    <a:pt x="22292" y="32767"/>
                    <a:pt x="27533" y="32134"/>
                    <a:pt x="32412" y="30320"/>
                  </a:cubicBezTo>
                  <a:cubicBezTo>
                    <a:pt x="35694" y="28573"/>
                    <a:pt x="37651" y="25069"/>
                    <a:pt x="37421" y="21357"/>
                  </a:cubicBezTo>
                  <a:cubicBezTo>
                    <a:pt x="37727" y="17972"/>
                    <a:pt x="36095" y="14706"/>
                    <a:pt x="33203" y="12921"/>
                  </a:cubicBezTo>
                  <a:close/>
                </a:path>
              </a:pathLst>
            </a:custGeom>
            <a:grpFill/>
            <a:ln w="261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BEC1EB5F-5F35-4A53-9256-4A97EB0C7C41}"/>
                </a:ext>
              </a:extLst>
            </p:cNvPr>
            <p:cNvSpPr/>
            <p:nvPr/>
          </p:nvSpPr>
          <p:spPr>
            <a:xfrm>
              <a:off x="6079307" y="2769941"/>
              <a:ext cx="12654" cy="68280"/>
            </a:xfrm>
            <a:custGeom>
              <a:avLst/>
              <a:gdLst>
                <a:gd name="connsiteX0" fmla="*/ 0 w 12654"/>
                <a:gd name="connsiteY0" fmla="*/ 0 h 68280"/>
                <a:gd name="connsiteX1" fmla="*/ 12654 w 12654"/>
                <a:gd name="connsiteY1" fmla="*/ 0 h 68280"/>
                <a:gd name="connsiteX2" fmla="*/ 12654 w 12654"/>
                <a:gd name="connsiteY2" fmla="*/ 68280 h 68280"/>
                <a:gd name="connsiteX3" fmla="*/ 0 w 12654"/>
                <a:gd name="connsiteY3" fmla="*/ 68280 h 68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54" h="68280">
                  <a:moveTo>
                    <a:pt x="0" y="0"/>
                  </a:moveTo>
                  <a:lnTo>
                    <a:pt x="12654" y="0"/>
                  </a:lnTo>
                  <a:lnTo>
                    <a:pt x="12654" y="68280"/>
                  </a:lnTo>
                  <a:lnTo>
                    <a:pt x="0" y="68280"/>
                  </a:lnTo>
                  <a:close/>
                </a:path>
              </a:pathLst>
            </a:custGeom>
            <a:grpFill/>
            <a:ln w="261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55E03523-B1F4-43A1-A5A7-153607B42861}"/>
                </a:ext>
              </a:extLst>
            </p:cNvPr>
            <p:cNvSpPr/>
            <p:nvPr/>
          </p:nvSpPr>
          <p:spPr>
            <a:xfrm>
              <a:off x="6104576" y="2767040"/>
              <a:ext cx="65710" cy="73051"/>
            </a:xfrm>
            <a:custGeom>
              <a:avLst/>
              <a:gdLst>
                <a:gd name="connsiteX0" fmla="*/ 56178 w 65710"/>
                <a:gd name="connsiteY0" fmla="*/ 63250 h 73051"/>
                <a:gd name="connsiteX1" fmla="*/ 44578 w 65710"/>
                <a:gd name="connsiteY1" fmla="*/ 71159 h 73051"/>
                <a:gd name="connsiteX2" fmla="*/ 32715 w 65710"/>
                <a:gd name="connsiteY2" fmla="*/ 73005 h 73051"/>
                <a:gd name="connsiteX3" fmla="*/ 9252 w 65710"/>
                <a:gd name="connsiteY3" fmla="*/ 62459 h 73051"/>
                <a:gd name="connsiteX4" fmla="*/ 25 w 65710"/>
                <a:gd name="connsiteY4" fmla="*/ 36096 h 73051"/>
                <a:gd name="connsiteX5" fmla="*/ 2134 w 65710"/>
                <a:gd name="connsiteY5" fmla="*/ 22915 h 73051"/>
                <a:gd name="connsiteX6" fmla="*/ 32978 w 65710"/>
                <a:gd name="connsiteY6" fmla="*/ -21 h 73051"/>
                <a:gd name="connsiteX7" fmla="*/ 57232 w 65710"/>
                <a:gd name="connsiteY7" fmla="*/ 11052 h 73051"/>
                <a:gd name="connsiteX8" fmla="*/ 65669 w 65710"/>
                <a:gd name="connsiteY8" fmla="*/ 36096 h 73051"/>
                <a:gd name="connsiteX9" fmla="*/ 56178 w 65710"/>
                <a:gd name="connsiteY9" fmla="*/ 62459 h 73051"/>
                <a:gd name="connsiteX10" fmla="*/ 48796 w 65710"/>
                <a:gd name="connsiteY10" fmla="*/ 21860 h 73051"/>
                <a:gd name="connsiteX11" fmla="*/ 32715 w 65710"/>
                <a:gd name="connsiteY11" fmla="*/ 12897 h 73051"/>
                <a:gd name="connsiteX12" fmla="*/ 24015 w 65710"/>
                <a:gd name="connsiteY12" fmla="*/ 15006 h 73051"/>
                <a:gd name="connsiteX13" fmla="*/ 13206 w 65710"/>
                <a:gd name="connsiteY13" fmla="*/ 36624 h 73051"/>
                <a:gd name="connsiteX14" fmla="*/ 22961 w 65710"/>
                <a:gd name="connsiteY14" fmla="*/ 58241 h 73051"/>
                <a:gd name="connsiteX15" fmla="*/ 32978 w 65710"/>
                <a:gd name="connsiteY15" fmla="*/ 61141 h 73051"/>
                <a:gd name="connsiteX16" fmla="*/ 40887 w 65710"/>
                <a:gd name="connsiteY16" fmla="*/ 59559 h 73051"/>
                <a:gd name="connsiteX17" fmla="*/ 52751 w 65710"/>
                <a:gd name="connsiteY17" fmla="*/ 38469 h 73051"/>
                <a:gd name="connsiteX18" fmla="*/ 48796 w 65710"/>
                <a:gd name="connsiteY18" fmla="*/ 21860 h 7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5710" h="73051">
                  <a:moveTo>
                    <a:pt x="56178" y="63250"/>
                  </a:moveTo>
                  <a:cubicBezTo>
                    <a:pt x="52909" y="66670"/>
                    <a:pt x="48957" y="69367"/>
                    <a:pt x="44578" y="71159"/>
                  </a:cubicBezTo>
                  <a:cubicBezTo>
                    <a:pt x="40764" y="72467"/>
                    <a:pt x="36748" y="73092"/>
                    <a:pt x="32715" y="73005"/>
                  </a:cubicBezTo>
                  <a:cubicBezTo>
                    <a:pt x="23670" y="73382"/>
                    <a:pt x="14975" y="69475"/>
                    <a:pt x="9252" y="62459"/>
                  </a:cubicBezTo>
                  <a:cubicBezTo>
                    <a:pt x="2890" y="55191"/>
                    <a:pt x="-415" y="45745"/>
                    <a:pt x="25" y="36096"/>
                  </a:cubicBezTo>
                  <a:cubicBezTo>
                    <a:pt x="80" y="31623"/>
                    <a:pt x="792" y="27183"/>
                    <a:pt x="2134" y="22915"/>
                  </a:cubicBezTo>
                  <a:cubicBezTo>
                    <a:pt x="6138" y="9238"/>
                    <a:pt x="18729" y="-124"/>
                    <a:pt x="32978" y="-21"/>
                  </a:cubicBezTo>
                  <a:cubicBezTo>
                    <a:pt x="42300" y="-84"/>
                    <a:pt x="51174" y="3968"/>
                    <a:pt x="57232" y="11052"/>
                  </a:cubicBezTo>
                  <a:cubicBezTo>
                    <a:pt x="63016" y="18085"/>
                    <a:pt x="66019" y="26996"/>
                    <a:pt x="65669" y="36096"/>
                  </a:cubicBezTo>
                  <a:cubicBezTo>
                    <a:pt x="65903" y="45761"/>
                    <a:pt x="62518" y="55162"/>
                    <a:pt x="56178" y="62459"/>
                  </a:cubicBezTo>
                  <a:close/>
                  <a:moveTo>
                    <a:pt x="48796" y="21860"/>
                  </a:moveTo>
                  <a:cubicBezTo>
                    <a:pt x="45496" y="16137"/>
                    <a:pt x="39316" y="12694"/>
                    <a:pt x="32715" y="12897"/>
                  </a:cubicBezTo>
                  <a:cubicBezTo>
                    <a:pt x="29686" y="12886"/>
                    <a:pt x="26701" y="13609"/>
                    <a:pt x="24015" y="15006"/>
                  </a:cubicBezTo>
                  <a:cubicBezTo>
                    <a:pt x="16647" y="19617"/>
                    <a:pt x="12473" y="27961"/>
                    <a:pt x="13206" y="36624"/>
                  </a:cubicBezTo>
                  <a:cubicBezTo>
                    <a:pt x="12850" y="44968"/>
                    <a:pt x="16467" y="52987"/>
                    <a:pt x="22961" y="58241"/>
                  </a:cubicBezTo>
                  <a:cubicBezTo>
                    <a:pt x="25974" y="60100"/>
                    <a:pt x="29438" y="61102"/>
                    <a:pt x="32978" y="61141"/>
                  </a:cubicBezTo>
                  <a:cubicBezTo>
                    <a:pt x="35686" y="61070"/>
                    <a:pt x="38362" y="60535"/>
                    <a:pt x="40887" y="59559"/>
                  </a:cubicBezTo>
                  <a:cubicBezTo>
                    <a:pt x="48722" y="55555"/>
                    <a:pt x="53397" y="47245"/>
                    <a:pt x="52751" y="38469"/>
                  </a:cubicBezTo>
                  <a:cubicBezTo>
                    <a:pt x="53022" y="32672"/>
                    <a:pt x="51651" y="26914"/>
                    <a:pt x="48796" y="21860"/>
                  </a:cubicBezTo>
                  <a:close/>
                </a:path>
              </a:pathLst>
            </a:custGeom>
            <a:grpFill/>
            <a:ln w="261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5A4E045E-3B87-4A76-8BEA-22C784E2775B}"/>
                </a:ext>
              </a:extLst>
            </p:cNvPr>
            <p:cNvSpPr/>
            <p:nvPr/>
          </p:nvSpPr>
          <p:spPr>
            <a:xfrm>
              <a:off x="5462941" y="2879415"/>
              <a:ext cx="58171" cy="68812"/>
            </a:xfrm>
            <a:custGeom>
              <a:avLst/>
              <a:gdLst>
                <a:gd name="connsiteX0" fmla="*/ 38739 w 58171"/>
                <a:gd name="connsiteY0" fmla="*/ 66872 h 68812"/>
                <a:gd name="connsiteX1" fmla="*/ 21867 w 58171"/>
                <a:gd name="connsiteY1" fmla="*/ 68718 h 68812"/>
                <a:gd name="connsiteX2" fmla="*/ -14 w 58171"/>
                <a:gd name="connsiteY2" fmla="*/ 68718 h 68812"/>
                <a:gd name="connsiteX3" fmla="*/ -14 w 58171"/>
                <a:gd name="connsiteY3" fmla="*/ 174 h 68812"/>
                <a:gd name="connsiteX4" fmla="*/ 24503 w 58171"/>
                <a:gd name="connsiteY4" fmla="*/ 174 h 68812"/>
                <a:gd name="connsiteX5" fmla="*/ 34521 w 58171"/>
                <a:gd name="connsiteY5" fmla="*/ 174 h 68812"/>
                <a:gd name="connsiteX6" fmla="*/ 50866 w 58171"/>
                <a:gd name="connsiteY6" fmla="*/ 10456 h 68812"/>
                <a:gd name="connsiteX7" fmla="*/ 57984 w 58171"/>
                <a:gd name="connsiteY7" fmla="*/ 34182 h 68812"/>
                <a:gd name="connsiteX8" fmla="*/ 38739 w 58171"/>
                <a:gd name="connsiteY8" fmla="*/ 66082 h 68812"/>
                <a:gd name="connsiteX9" fmla="*/ 38739 w 58171"/>
                <a:gd name="connsiteY9" fmla="*/ 16256 h 68812"/>
                <a:gd name="connsiteX10" fmla="*/ 31358 w 58171"/>
                <a:gd name="connsiteY10" fmla="*/ 12565 h 68812"/>
                <a:gd name="connsiteX11" fmla="*/ 20549 w 58171"/>
                <a:gd name="connsiteY11" fmla="*/ 12565 h 68812"/>
                <a:gd name="connsiteX12" fmla="*/ 13695 w 58171"/>
                <a:gd name="connsiteY12" fmla="*/ 12565 h 68812"/>
                <a:gd name="connsiteX13" fmla="*/ 13695 w 58171"/>
                <a:gd name="connsiteY13" fmla="*/ 57909 h 68812"/>
                <a:gd name="connsiteX14" fmla="*/ 17122 w 58171"/>
                <a:gd name="connsiteY14" fmla="*/ 57909 h 68812"/>
                <a:gd name="connsiteX15" fmla="*/ 31094 w 58171"/>
                <a:gd name="connsiteY15" fmla="*/ 57909 h 68812"/>
                <a:gd name="connsiteX16" fmla="*/ 41112 w 58171"/>
                <a:gd name="connsiteY16" fmla="*/ 52636 h 68812"/>
                <a:gd name="connsiteX17" fmla="*/ 45330 w 58171"/>
                <a:gd name="connsiteY17" fmla="*/ 36291 h 68812"/>
                <a:gd name="connsiteX18" fmla="*/ 37948 w 58171"/>
                <a:gd name="connsiteY18" fmla="*/ 16256 h 68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8171" h="68812">
                  <a:moveTo>
                    <a:pt x="38739" y="66872"/>
                  </a:moveTo>
                  <a:cubicBezTo>
                    <a:pt x="33251" y="68394"/>
                    <a:pt x="27554" y="69018"/>
                    <a:pt x="21867" y="68718"/>
                  </a:cubicBezTo>
                  <a:lnTo>
                    <a:pt x="-14" y="68718"/>
                  </a:lnTo>
                  <a:lnTo>
                    <a:pt x="-14" y="174"/>
                  </a:lnTo>
                  <a:lnTo>
                    <a:pt x="24503" y="174"/>
                  </a:lnTo>
                  <a:cubicBezTo>
                    <a:pt x="27838" y="-87"/>
                    <a:pt x="31186" y="-87"/>
                    <a:pt x="34521" y="174"/>
                  </a:cubicBezTo>
                  <a:cubicBezTo>
                    <a:pt x="41001" y="1592"/>
                    <a:pt x="46783" y="5231"/>
                    <a:pt x="50866" y="10456"/>
                  </a:cubicBezTo>
                  <a:cubicBezTo>
                    <a:pt x="55862" y="17329"/>
                    <a:pt x="58372" y="25696"/>
                    <a:pt x="57984" y="34182"/>
                  </a:cubicBezTo>
                  <a:cubicBezTo>
                    <a:pt x="59440" y="47925"/>
                    <a:pt x="51576" y="60962"/>
                    <a:pt x="38739" y="66082"/>
                  </a:cubicBezTo>
                  <a:close/>
                  <a:moveTo>
                    <a:pt x="38739" y="16256"/>
                  </a:moveTo>
                  <a:cubicBezTo>
                    <a:pt x="36549" y="14545"/>
                    <a:pt x="34039" y="13290"/>
                    <a:pt x="31358" y="12565"/>
                  </a:cubicBezTo>
                  <a:cubicBezTo>
                    <a:pt x="27772" y="12059"/>
                    <a:pt x="24134" y="12059"/>
                    <a:pt x="20549" y="12565"/>
                  </a:cubicBezTo>
                  <a:lnTo>
                    <a:pt x="13695" y="12565"/>
                  </a:lnTo>
                  <a:lnTo>
                    <a:pt x="13695" y="57909"/>
                  </a:lnTo>
                  <a:lnTo>
                    <a:pt x="17122" y="57909"/>
                  </a:lnTo>
                  <a:cubicBezTo>
                    <a:pt x="21772" y="58254"/>
                    <a:pt x="26444" y="58254"/>
                    <a:pt x="31094" y="57909"/>
                  </a:cubicBezTo>
                  <a:cubicBezTo>
                    <a:pt x="34985" y="57498"/>
                    <a:pt x="38571" y="55610"/>
                    <a:pt x="41112" y="52636"/>
                  </a:cubicBezTo>
                  <a:cubicBezTo>
                    <a:pt x="43986" y="47675"/>
                    <a:pt x="45443" y="42023"/>
                    <a:pt x="45330" y="36291"/>
                  </a:cubicBezTo>
                  <a:cubicBezTo>
                    <a:pt x="46226" y="28815"/>
                    <a:pt x="43482" y="21362"/>
                    <a:pt x="37948" y="16256"/>
                  </a:cubicBezTo>
                  <a:close/>
                </a:path>
              </a:pathLst>
            </a:custGeom>
            <a:grpFill/>
            <a:ln w="261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8C52E1C5-750B-4D77-A4AC-3FDCCF7140C7}"/>
                </a:ext>
              </a:extLst>
            </p:cNvPr>
            <p:cNvSpPr/>
            <p:nvPr/>
          </p:nvSpPr>
          <p:spPr>
            <a:xfrm>
              <a:off x="5532275" y="2879875"/>
              <a:ext cx="50880" cy="68280"/>
            </a:xfrm>
            <a:custGeom>
              <a:avLst/>
              <a:gdLst>
                <a:gd name="connsiteX0" fmla="*/ 0 w 50880"/>
                <a:gd name="connsiteY0" fmla="*/ 68280 h 68280"/>
                <a:gd name="connsiteX1" fmla="*/ 0 w 50880"/>
                <a:gd name="connsiteY1" fmla="*/ 0 h 68280"/>
                <a:gd name="connsiteX2" fmla="*/ 48508 w 50880"/>
                <a:gd name="connsiteY2" fmla="*/ 0 h 68280"/>
                <a:gd name="connsiteX3" fmla="*/ 48508 w 50880"/>
                <a:gd name="connsiteY3" fmla="*/ 11336 h 68280"/>
                <a:gd name="connsiteX4" fmla="*/ 12391 w 50880"/>
                <a:gd name="connsiteY4" fmla="*/ 11336 h 68280"/>
                <a:gd name="connsiteX5" fmla="*/ 12391 w 50880"/>
                <a:gd name="connsiteY5" fmla="*/ 27418 h 68280"/>
                <a:gd name="connsiteX6" fmla="*/ 45608 w 50880"/>
                <a:gd name="connsiteY6" fmla="*/ 27418 h 68280"/>
                <a:gd name="connsiteX7" fmla="*/ 45608 w 50880"/>
                <a:gd name="connsiteY7" fmla="*/ 38490 h 68280"/>
                <a:gd name="connsiteX8" fmla="*/ 12391 w 50880"/>
                <a:gd name="connsiteY8" fmla="*/ 38490 h 68280"/>
                <a:gd name="connsiteX9" fmla="*/ 12391 w 50880"/>
                <a:gd name="connsiteY9" fmla="*/ 56680 h 68280"/>
                <a:gd name="connsiteX10" fmla="*/ 50881 w 50880"/>
                <a:gd name="connsiteY10" fmla="*/ 56680 h 68280"/>
                <a:gd name="connsiteX11" fmla="*/ 50881 w 50880"/>
                <a:gd name="connsiteY11" fmla="*/ 68280 h 68280"/>
                <a:gd name="connsiteX12" fmla="*/ 0 w 50880"/>
                <a:gd name="connsiteY12" fmla="*/ 68280 h 68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0880" h="68280">
                  <a:moveTo>
                    <a:pt x="0" y="68280"/>
                  </a:moveTo>
                  <a:lnTo>
                    <a:pt x="0" y="0"/>
                  </a:lnTo>
                  <a:lnTo>
                    <a:pt x="48508" y="0"/>
                  </a:lnTo>
                  <a:lnTo>
                    <a:pt x="48508" y="11336"/>
                  </a:lnTo>
                  <a:lnTo>
                    <a:pt x="12391" y="11336"/>
                  </a:lnTo>
                  <a:lnTo>
                    <a:pt x="12391" y="27418"/>
                  </a:lnTo>
                  <a:lnTo>
                    <a:pt x="45608" y="27418"/>
                  </a:lnTo>
                  <a:lnTo>
                    <a:pt x="45608" y="38490"/>
                  </a:lnTo>
                  <a:lnTo>
                    <a:pt x="12391" y="38490"/>
                  </a:lnTo>
                  <a:lnTo>
                    <a:pt x="12391" y="56680"/>
                  </a:lnTo>
                  <a:lnTo>
                    <a:pt x="50881" y="56680"/>
                  </a:lnTo>
                  <a:lnTo>
                    <a:pt x="50881" y="68280"/>
                  </a:lnTo>
                  <a:lnTo>
                    <a:pt x="0" y="68280"/>
                  </a:lnTo>
                  <a:close/>
                </a:path>
              </a:pathLst>
            </a:custGeom>
            <a:grpFill/>
            <a:ln w="261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BC388F03-433C-4B65-9215-CB7C1059EAB1}"/>
                </a:ext>
              </a:extLst>
            </p:cNvPr>
            <p:cNvSpPr/>
            <p:nvPr/>
          </p:nvSpPr>
          <p:spPr>
            <a:xfrm>
              <a:off x="5620855" y="2879875"/>
              <a:ext cx="40071" cy="68280"/>
            </a:xfrm>
            <a:custGeom>
              <a:avLst/>
              <a:gdLst>
                <a:gd name="connsiteX0" fmla="*/ 0 w 40071"/>
                <a:gd name="connsiteY0" fmla="*/ 68280 h 68280"/>
                <a:gd name="connsiteX1" fmla="*/ 0 w 40071"/>
                <a:gd name="connsiteY1" fmla="*/ 0 h 68280"/>
                <a:gd name="connsiteX2" fmla="*/ 12918 w 40071"/>
                <a:gd name="connsiteY2" fmla="*/ 0 h 68280"/>
                <a:gd name="connsiteX3" fmla="*/ 12918 w 40071"/>
                <a:gd name="connsiteY3" fmla="*/ 56680 h 68280"/>
                <a:gd name="connsiteX4" fmla="*/ 40072 w 40071"/>
                <a:gd name="connsiteY4" fmla="*/ 56680 h 68280"/>
                <a:gd name="connsiteX5" fmla="*/ 40072 w 40071"/>
                <a:gd name="connsiteY5" fmla="*/ 68280 h 68280"/>
                <a:gd name="connsiteX6" fmla="*/ 0 w 40071"/>
                <a:gd name="connsiteY6" fmla="*/ 68280 h 68280"/>
                <a:gd name="connsiteX7" fmla="*/ 0 w 40071"/>
                <a:gd name="connsiteY7" fmla="*/ 68280 h 68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071" h="68280">
                  <a:moveTo>
                    <a:pt x="0" y="68280"/>
                  </a:moveTo>
                  <a:lnTo>
                    <a:pt x="0" y="0"/>
                  </a:lnTo>
                  <a:lnTo>
                    <a:pt x="12918" y="0"/>
                  </a:lnTo>
                  <a:lnTo>
                    <a:pt x="12918" y="56680"/>
                  </a:lnTo>
                  <a:lnTo>
                    <a:pt x="40072" y="56680"/>
                  </a:lnTo>
                  <a:lnTo>
                    <a:pt x="40072" y="68280"/>
                  </a:lnTo>
                  <a:lnTo>
                    <a:pt x="0" y="68280"/>
                  </a:lnTo>
                  <a:lnTo>
                    <a:pt x="0" y="68280"/>
                  </a:lnTo>
                  <a:close/>
                </a:path>
              </a:pathLst>
            </a:custGeom>
            <a:grpFill/>
            <a:ln w="261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F444F057-5F62-4ED1-B2FF-15706E8A69F0}"/>
                </a:ext>
              </a:extLst>
            </p:cNvPr>
            <p:cNvSpPr/>
            <p:nvPr/>
          </p:nvSpPr>
          <p:spPr>
            <a:xfrm>
              <a:off x="5671208" y="2879875"/>
              <a:ext cx="12654" cy="68280"/>
            </a:xfrm>
            <a:custGeom>
              <a:avLst/>
              <a:gdLst>
                <a:gd name="connsiteX0" fmla="*/ 0 w 12654"/>
                <a:gd name="connsiteY0" fmla="*/ 0 h 68280"/>
                <a:gd name="connsiteX1" fmla="*/ 12654 w 12654"/>
                <a:gd name="connsiteY1" fmla="*/ 0 h 68280"/>
                <a:gd name="connsiteX2" fmla="*/ 12654 w 12654"/>
                <a:gd name="connsiteY2" fmla="*/ 68280 h 68280"/>
                <a:gd name="connsiteX3" fmla="*/ 0 w 12654"/>
                <a:gd name="connsiteY3" fmla="*/ 68280 h 68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54" h="68280">
                  <a:moveTo>
                    <a:pt x="0" y="0"/>
                  </a:moveTo>
                  <a:lnTo>
                    <a:pt x="12654" y="0"/>
                  </a:lnTo>
                  <a:lnTo>
                    <a:pt x="12654" y="68280"/>
                  </a:lnTo>
                  <a:lnTo>
                    <a:pt x="0" y="68280"/>
                  </a:lnTo>
                  <a:close/>
                </a:path>
              </a:pathLst>
            </a:custGeom>
            <a:grpFill/>
            <a:ln w="261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5796D2B4-EB7B-4A94-B643-640079E7CBC5}"/>
                </a:ext>
              </a:extLst>
            </p:cNvPr>
            <p:cNvSpPr/>
            <p:nvPr/>
          </p:nvSpPr>
          <p:spPr>
            <a:xfrm>
              <a:off x="5694407" y="2878947"/>
              <a:ext cx="58262" cy="71347"/>
            </a:xfrm>
            <a:custGeom>
              <a:avLst/>
              <a:gdLst>
                <a:gd name="connsiteX0" fmla="*/ 51921 w 58262"/>
                <a:gd name="connsiteY0" fmla="*/ 64441 h 71347"/>
                <a:gd name="connsiteX1" fmla="*/ 29512 w 58262"/>
                <a:gd name="connsiteY1" fmla="*/ 71295 h 71347"/>
                <a:gd name="connsiteX2" fmla="*/ 3149 w 58262"/>
                <a:gd name="connsiteY2" fmla="*/ 61277 h 71347"/>
                <a:gd name="connsiteX3" fmla="*/ -14 w 58262"/>
                <a:gd name="connsiteY3" fmla="*/ 56796 h 71347"/>
                <a:gd name="connsiteX4" fmla="*/ 10531 w 58262"/>
                <a:gd name="connsiteY4" fmla="*/ 49414 h 71347"/>
                <a:gd name="connsiteX5" fmla="*/ 31885 w 58262"/>
                <a:gd name="connsiteY5" fmla="*/ 59696 h 71347"/>
                <a:gd name="connsiteX6" fmla="*/ 36894 w 58262"/>
                <a:gd name="connsiteY6" fmla="*/ 59696 h 71347"/>
                <a:gd name="connsiteX7" fmla="*/ 45066 w 58262"/>
                <a:gd name="connsiteY7" fmla="*/ 50996 h 71347"/>
                <a:gd name="connsiteX8" fmla="*/ 45066 w 58262"/>
                <a:gd name="connsiteY8" fmla="*/ 47041 h 71347"/>
                <a:gd name="connsiteX9" fmla="*/ 33203 w 58262"/>
                <a:gd name="connsiteY9" fmla="*/ 42296 h 71347"/>
                <a:gd name="connsiteX10" fmla="*/ 25031 w 58262"/>
                <a:gd name="connsiteY10" fmla="*/ 40451 h 71347"/>
                <a:gd name="connsiteX11" fmla="*/ 14749 w 58262"/>
                <a:gd name="connsiteY11" fmla="*/ 37287 h 71347"/>
                <a:gd name="connsiteX12" fmla="*/ 4995 w 58262"/>
                <a:gd name="connsiteY12" fmla="*/ 21469 h 71347"/>
                <a:gd name="connsiteX13" fmla="*/ 7631 w 58262"/>
                <a:gd name="connsiteY13" fmla="*/ 11188 h 71347"/>
                <a:gd name="connsiteX14" fmla="*/ 31885 w 58262"/>
                <a:gd name="connsiteY14" fmla="*/ 115 h 71347"/>
                <a:gd name="connsiteX15" fmla="*/ 58248 w 58262"/>
                <a:gd name="connsiteY15" fmla="*/ 13824 h 71347"/>
                <a:gd name="connsiteX16" fmla="*/ 47703 w 58262"/>
                <a:gd name="connsiteY16" fmla="*/ 21733 h 71347"/>
                <a:gd name="connsiteX17" fmla="*/ 30040 w 58262"/>
                <a:gd name="connsiteY17" fmla="*/ 11715 h 71347"/>
                <a:gd name="connsiteX18" fmla="*/ 17913 w 58262"/>
                <a:gd name="connsiteY18" fmla="*/ 16724 h 71347"/>
                <a:gd name="connsiteX19" fmla="*/ 17913 w 58262"/>
                <a:gd name="connsiteY19" fmla="*/ 19888 h 71347"/>
                <a:gd name="connsiteX20" fmla="*/ 17913 w 58262"/>
                <a:gd name="connsiteY20" fmla="*/ 23051 h 71347"/>
                <a:gd name="connsiteX21" fmla="*/ 29512 w 58262"/>
                <a:gd name="connsiteY21" fmla="*/ 28060 h 71347"/>
                <a:gd name="connsiteX22" fmla="*/ 36630 w 58262"/>
                <a:gd name="connsiteY22" fmla="*/ 29642 h 71347"/>
                <a:gd name="connsiteX23" fmla="*/ 54030 w 58262"/>
                <a:gd name="connsiteY23" fmla="*/ 38078 h 71347"/>
                <a:gd name="connsiteX24" fmla="*/ 57984 w 58262"/>
                <a:gd name="connsiteY24" fmla="*/ 49678 h 71347"/>
                <a:gd name="connsiteX25" fmla="*/ 51394 w 58262"/>
                <a:gd name="connsiteY25" fmla="*/ 64705 h 71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8262" h="71347">
                  <a:moveTo>
                    <a:pt x="51921" y="64441"/>
                  </a:moveTo>
                  <a:cubicBezTo>
                    <a:pt x="45449" y="69210"/>
                    <a:pt x="37545" y="71627"/>
                    <a:pt x="29512" y="71295"/>
                  </a:cubicBezTo>
                  <a:cubicBezTo>
                    <a:pt x="19726" y="71699"/>
                    <a:pt x="10199" y="68079"/>
                    <a:pt x="3149" y="61277"/>
                  </a:cubicBezTo>
                  <a:cubicBezTo>
                    <a:pt x="1942" y="59899"/>
                    <a:pt x="882" y="58396"/>
                    <a:pt x="-14" y="56796"/>
                  </a:cubicBezTo>
                  <a:lnTo>
                    <a:pt x="10531" y="49414"/>
                  </a:lnTo>
                  <a:cubicBezTo>
                    <a:pt x="15305" y="56406"/>
                    <a:pt x="23444" y="60323"/>
                    <a:pt x="31885" y="59696"/>
                  </a:cubicBezTo>
                  <a:cubicBezTo>
                    <a:pt x="33549" y="59886"/>
                    <a:pt x="35230" y="59886"/>
                    <a:pt x="36894" y="59696"/>
                  </a:cubicBezTo>
                  <a:cubicBezTo>
                    <a:pt x="41378" y="59184"/>
                    <a:pt x="44837" y="55504"/>
                    <a:pt x="45066" y="50996"/>
                  </a:cubicBezTo>
                  <a:cubicBezTo>
                    <a:pt x="45509" y="49715"/>
                    <a:pt x="45509" y="48323"/>
                    <a:pt x="45066" y="47041"/>
                  </a:cubicBezTo>
                  <a:cubicBezTo>
                    <a:pt x="42694" y="43878"/>
                    <a:pt x="36630" y="43087"/>
                    <a:pt x="33203" y="42296"/>
                  </a:cubicBezTo>
                  <a:lnTo>
                    <a:pt x="25031" y="40451"/>
                  </a:lnTo>
                  <a:cubicBezTo>
                    <a:pt x="21493" y="39800"/>
                    <a:pt x="18042" y="38737"/>
                    <a:pt x="14749" y="37287"/>
                  </a:cubicBezTo>
                  <a:cubicBezTo>
                    <a:pt x="8672" y="34390"/>
                    <a:pt x="4858" y="28200"/>
                    <a:pt x="4995" y="21469"/>
                  </a:cubicBezTo>
                  <a:cubicBezTo>
                    <a:pt x="4892" y="17863"/>
                    <a:pt x="5807" y="14301"/>
                    <a:pt x="7631" y="11188"/>
                  </a:cubicBezTo>
                  <a:cubicBezTo>
                    <a:pt x="13117" y="3379"/>
                    <a:pt x="22392" y="-855"/>
                    <a:pt x="31885" y="115"/>
                  </a:cubicBezTo>
                  <a:cubicBezTo>
                    <a:pt x="42383" y="107"/>
                    <a:pt x="52224" y="5227"/>
                    <a:pt x="58248" y="13824"/>
                  </a:cubicBezTo>
                  <a:lnTo>
                    <a:pt x="47703" y="21733"/>
                  </a:lnTo>
                  <a:cubicBezTo>
                    <a:pt x="44109" y="15395"/>
                    <a:pt x="37324" y="11544"/>
                    <a:pt x="30040" y="11715"/>
                  </a:cubicBezTo>
                  <a:cubicBezTo>
                    <a:pt x="30040" y="11715"/>
                    <a:pt x="20549" y="11715"/>
                    <a:pt x="17913" y="16724"/>
                  </a:cubicBezTo>
                  <a:cubicBezTo>
                    <a:pt x="17551" y="17747"/>
                    <a:pt x="17551" y="18865"/>
                    <a:pt x="17913" y="19888"/>
                  </a:cubicBezTo>
                  <a:cubicBezTo>
                    <a:pt x="17644" y="20926"/>
                    <a:pt x="17644" y="22012"/>
                    <a:pt x="17913" y="23051"/>
                  </a:cubicBezTo>
                  <a:cubicBezTo>
                    <a:pt x="19494" y="25951"/>
                    <a:pt x="23449" y="26742"/>
                    <a:pt x="29512" y="28060"/>
                  </a:cubicBezTo>
                  <a:lnTo>
                    <a:pt x="36630" y="29642"/>
                  </a:lnTo>
                  <a:cubicBezTo>
                    <a:pt x="43179" y="30533"/>
                    <a:pt x="49274" y="33488"/>
                    <a:pt x="54030" y="38078"/>
                  </a:cubicBezTo>
                  <a:cubicBezTo>
                    <a:pt x="56938" y="41207"/>
                    <a:pt x="58375" y="45425"/>
                    <a:pt x="57984" y="49678"/>
                  </a:cubicBezTo>
                  <a:cubicBezTo>
                    <a:pt x="58216" y="55433"/>
                    <a:pt x="55786" y="60977"/>
                    <a:pt x="51394" y="64705"/>
                  </a:cubicBezTo>
                  <a:close/>
                </a:path>
              </a:pathLst>
            </a:custGeom>
            <a:grpFill/>
            <a:ln w="261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17BF83D4-F644-460B-BF24-83B71754B9D7}"/>
                </a:ext>
              </a:extLst>
            </p:cNvPr>
            <p:cNvSpPr/>
            <p:nvPr/>
          </p:nvSpPr>
          <p:spPr>
            <a:xfrm>
              <a:off x="5764533" y="2879611"/>
              <a:ext cx="54326" cy="68749"/>
            </a:xfrm>
            <a:custGeom>
              <a:avLst/>
              <a:gdLst>
                <a:gd name="connsiteX0" fmla="*/ 45066 w 54326"/>
                <a:gd name="connsiteY0" fmla="*/ 65359 h 68749"/>
                <a:gd name="connsiteX1" fmla="*/ 26349 w 54326"/>
                <a:gd name="connsiteY1" fmla="*/ 68522 h 68749"/>
                <a:gd name="connsiteX2" fmla="*/ -14 w 54326"/>
                <a:gd name="connsiteY2" fmla="*/ 68522 h 68749"/>
                <a:gd name="connsiteX3" fmla="*/ -14 w 54326"/>
                <a:gd name="connsiteY3" fmla="*/ -22 h 68749"/>
                <a:gd name="connsiteX4" fmla="*/ 34785 w 54326"/>
                <a:gd name="connsiteY4" fmla="*/ -22 h 68749"/>
                <a:gd name="connsiteX5" fmla="*/ 46912 w 54326"/>
                <a:gd name="connsiteY5" fmla="*/ 5515 h 68749"/>
                <a:gd name="connsiteX6" fmla="*/ 51130 w 54326"/>
                <a:gd name="connsiteY6" fmla="*/ 16587 h 68749"/>
                <a:gd name="connsiteX7" fmla="*/ 45066 w 54326"/>
                <a:gd name="connsiteY7" fmla="*/ 28978 h 68749"/>
                <a:gd name="connsiteX8" fmla="*/ 39794 w 54326"/>
                <a:gd name="connsiteY8" fmla="*/ 30823 h 68749"/>
                <a:gd name="connsiteX9" fmla="*/ 45066 w 54326"/>
                <a:gd name="connsiteY9" fmla="*/ 32668 h 68749"/>
                <a:gd name="connsiteX10" fmla="*/ 54294 w 54326"/>
                <a:gd name="connsiteY10" fmla="*/ 48750 h 68749"/>
                <a:gd name="connsiteX11" fmla="*/ 45330 w 54326"/>
                <a:gd name="connsiteY11" fmla="*/ 65095 h 68749"/>
                <a:gd name="connsiteX12" fmla="*/ 36630 w 54326"/>
                <a:gd name="connsiteY12" fmla="*/ 14214 h 68749"/>
                <a:gd name="connsiteX13" fmla="*/ 22922 w 54326"/>
                <a:gd name="connsiteY13" fmla="*/ 10524 h 68749"/>
                <a:gd name="connsiteX14" fmla="*/ 12904 w 54326"/>
                <a:gd name="connsiteY14" fmla="*/ 10524 h 68749"/>
                <a:gd name="connsiteX15" fmla="*/ 12904 w 54326"/>
                <a:gd name="connsiteY15" fmla="*/ 27659 h 68749"/>
                <a:gd name="connsiteX16" fmla="*/ 27667 w 54326"/>
                <a:gd name="connsiteY16" fmla="*/ 27659 h 68749"/>
                <a:gd name="connsiteX17" fmla="*/ 36630 w 54326"/>
                <a:gd name="connsiteY17" fmla="*/ 24232 h 68749"/>
                <a:gd name="connsiteX18" fmla="*/ 36630 w 54326"/>
                <a:gd name="connsiteY18" fmla="*/ 14214 h 68749"/>
                <a:gd name="connsiteX19" fmla="*/ 36630 w 54326"/>
                <a:gd name="connsiteY19" fmla="*/ 38732 h 68749"/>
                <a:gd name="connsiteX20" fmla="*/ 20549 w 54326"/>
                <a:gd name="connsiteY20" fmla="*/ 37150 h 68749"/>
                <a:gd name="connsiteX21" fmla="*/ 13431 w 54326"/>
                <a:gd name="connsiteY21" fmla="*/ 37150 h 68749"/>
                <a:gd name="connsiteX22" fmla="*/ 13431 w 54326"/>
                <a:gd name="connsiteY22" fmla="*/ 57450 h 68749"/>
                <a:gd name="connsiteX23" fmla="*/ 27667 w 54326"/>
                <a:gd name="connsiteY23" fmla="*/ 57450 h 68749"/>
                <a:gd name="connsiteX24" fmla="*/ 40057 w 54326"/>
                <a:gd name="connsiteY24" fmla="*/ 54022 h 68749"/>
                <a:gd name="connsiteX25" fmla="*/ 42167 w 54326"/>
                <a:gd name="connsiteY25" fmla="*/ 47959 h 68749"/>
                <a:gd name="connsiteX26" fmla="*/ 36630 w 54326"/>
                <a:gd name="connsiteY26" fmla="*/ 38732 h 68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4326" h="68749">
                  <a:moveTo>
                    <a:pt x="45066" y="65359"/>
                  </a:moveTo>
                  <a:cubicBezTo>
                    <a:pt x="39240" y="68127"/>
                    <a:pt x="32760" y="69223"/>
                    <a:pt x="26349" y="68522"/>
                  </a:cubicBezTo>
                  <a:lnTo>
                    <a:pt x="-14" y="68522"/>
                  </a:lnTo>
                  <a:lnTo>
                    <a:pt x="-14" y="-22"/>
                  </a:lnTo>
                  <a:lnTo>
                    <a:pt x="34785" y="-22"/>
                  </a:lnTo>
                  <a:cubicBezTo>
                    <a:pt x="39369" y="274"/>
                    <a:pt x="43685" y="2243"/>
                    <a:pt x="46912" y="5515"/>
                  </a:cubicBezTo>
                  <a:cubicBezTo>
                    <a:pt x="49611" y="8575"/>
                    <a:pt x="51109" y="12509"/>
                    <a:pt x="51130" y="16587"/>
                  </a:cubicBezTo>
                  <a:cubicBezTo>
                    <a:pt x="51328" y="21475"/>
                    <a:pt x="49050" y="26136"/>
                    <a:pt x="45066" y="28978"/>
                  </a:cubicBezTo>
                  <a:cubicBezTo>
                    <a:pt x="43435" y="29906"/>
                    <a:pt x="41647" y="30530"/>
                    <a:pt x="39794" y="30823"/>
                  </a:cubicBezTo>
                  <a:cubicBezTo>
                    <a:pt x="41679" y="30989"/>
                    <a:pt x="43490" y="31622"/>
                    <a:pt x="45066" y="32668"/>
                  </a:cubicBezTo>
                  <a:cubicBezTo>
                    <a:pt x="50980" y="35808"/>
                    <a:pt x="54568" y="42062"/>
                    <a:pt x="54294" y="48750"/>
                  </a:cubicBezTo>
                  <a:cubicBezTo>
                    <a:pt x="54597" y="55446"/>
                    <a:pt x="51138" y="61749"/>
                    <a:pt x="45330" y="65095"/>
                  </a:cubicBezTo>
                  <a:close/>
                  <a:moveTo>
                    <a:pt x="36630" y="14214"/>
                  </a:moveTo>
                  <a:cubicBezTo>
                    <a:pt x="33467" y="10260"/>
                    <a:pt x="27403" y="10524"/>
                    <a:pt x="22922" y="10524"/>
                  </a:cubicBezTo>
                  <a:lnTo>
                    <a:pt x="12904" y="10524"/>
                  </a:lnTo>
                  <a:lnTo>
                    <a:pt x="12904" y="27659"/>
                  </a:lnTo>
                  <a:lnTo>
                    <a:pt x="27667" y="27659"/>
                  </a:lnTo>
                  <a:cubicBezTo>
                    <a:pt x="31026" y="27978"/>
                    <a:pt x="34342" y="26710"/>
                    <a:pt x="36630" y="24232"/>
                  </a:cubicBezTo>
                  <a:cubicBezTo>
                    <a:pt x="39122" y="21359"/>
                    <a:pt x="39122" y="17088"/>
                    <a:pt x="36630" y="14214"/>
                  </a:cubicBezTo>
                  <a:close/>
                  <a:moveTo>
                    <a:pt x="36630" y="38732"/>
                  </a:moveTo>
                  <a:cubicBezTo>
                    <a:pt x="31424" y="37166"/>
                    <a:pt x="25961" y="36628"/>
                    <a:pt x="20549" y="37150"/>
                  </a:cubicBezTo>
                  <a:lnTo>
                    <a:pt x="13431" y="37150"/>
                  </a:lnTo>
                  <a:lnTo>
                    <a:pt x="13431" y="57450"/>
                  </a:lnTo>
                  <a:lnTo>
                    <a:pt x="27667" y="57450"/>
                  </a:lnTo>
                  <a:cubicBezTo>
                    <a:pt x="32101" y="58219"/>
                    <a:pt x="36649" y="56962"/>
                    <a:pt x="40057" y="54022"/>
                  </a:cubicBezTo>
                  <a:cubicBezTo>
                    <a:pt x="41444" y="52309"/>
                    <a:pt x="42190" y="50163"/>
                    <a:pt x="42167" y="47959"/>
                  </a:cubicBezTo>
                  <a:cubicBezTo>
                    <a:pt x="42269" y="44068"/>
                    <a:pt x="40110" y="40472"/>
                    <a:pt x="36630" y="38732"/>
                  </a:cubicBezTo>
                  <a:close/>
                </a:path>
              </a:pathLst>
            </a:custGeom>
            <a:grpFill/>
            <a:ln w="261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6D24428C-A382-4510-A2A4-B2A7AA1AFC1E}"/>
                </a:ext>
              </a:extLst>
            </p:cNvPr>
            <p:cNvSpPr/>
            <p:nvPr/>
          </p:nvSpPr>
          <p:spPr>
            <a:xfrm>
              <a:off x="5827739" y="2876972"/>
              <a:ext cx="65626" cy="72789"/>
            </a:xfrm>
            <a:custGeom>
              <a:avLst/>
              <a:gdLst>
                <a:gd name="connsiteX0" fmla="*/ 55940 w 65626"/>
                <a:gd name="connsiteY0" fmla="*/ 62989 h 72789"/>
                <a:gd name="connsiteX1" fmla="*/ 44340 w 65626"/>
                <a:gd name="connsiteY1" fmla="*/ 70898 h 72789"/>
                <a:gd name="connsiteX2" fmla="*/ 32477 w 65626"/>
                <a:gd name="connsiteY2" fmla="*/ 72743 h 72789"/>
                <a:gd name="connsiteX3" fmla="*/ 9014 w 65626"/>
                <a:gd name="connsiteY3" fmla="*/ 62198 h 72789"/>
                <a:gd name="connsiteX4" fmla="*/ 50 w 65626"/>
                <a:gd name="connsiteY4" fmla="*/ 35835 h 72789"/>
                <a:gd name="connsiteX5" fmla="*/ 1896 w 65626"/>
                <a:gd name="connsiteY5" fmla="*/ 22654 h 72789"/>
                <a:gd name="connsiteX6" fmla="*/ 32740 w 65626"/>
                <a:gd name="connsiteY6" fmla="*/ -19 h 72789"/>
                <a:gd name="connsiteX7" fmla="*/ 56994 w 65626"/>
                <a:gd name="connsiteY7" fmla="*/ 10790 h 72789"/>
                <a:gd name="connsiteX8" fmla="*/ 65431 w 65626"/>
                <a:gd name="connsiteY8" fmla="*/ 37153 h 72789"/>
                <a:gd name="connsiteX9" fmla="*/ 55940 w 65626"/>
                <a:gd name="connsiteY9" fmla="*/ 62989 h 72789"/>
                <a:gd name="connsiteX10" fmla="*/ 48558 w 65626"/>
                <a:gd name="connsiteY10" fmla="*/ 21599 h 72789"/>
                <a:gd name="connsiteX11" fmla="*/ 32740 w 65626"/>
                <a:gd name="connsiteY11" fmla="*/ 12636 h 72789"/>
                <a:gd name="connsiteX12" fmla="*/ 24041 w 65626"/>
                <a:gd name="connsiteY12" fmla="*/ 14745 h 72789"/>
                <a:gd name="connsiteX13" fmla="*/ 13232 w 65626"/>
                <a:gd name="connsiteY13" fmla="*/ 36626 h 72789"/>
                <a:gd name="connsiteX14" fmla="*/ 22723 w 65626"/>
                <a:gd name="connsiteY14" fmla="*/ 57980 h 72789"/>
                <a:gd name="connsiteX15" fmla="*/ 33004 w 65626"/>
                <a:gd name="connsiteY15" fmla="*/ 60880 h 72789"/>
                <a:gd name="connsiteX16" fmla="*/ 40649 w 65626"/>
                <a:gd name="connsiteY16" fmla="*/ 59298 h 72789"/>
                <a:gd name="connsiteX17" fmla="*/ 52776 w 65626"/>
                <a:gd name="connsiteY17" fmla="*/ 38208 h 72789"/>
                <a:gd name="connsiteX18" fmla="*/ 48558 w 65626"/>
                <a:gd name="connsiteY18" fmla="*/ 21599 h 72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5626" h="72789">
                  <a:moveTo>
                    <a:pt x="55940" y="62989"/>
                  </a:moveTo>
                  <a:cubicBezTo>
                    <a:pt x="52745" y="66495"/>
                    <a:pt x="48772" y="69205"/>
                    <a:pt x="44340" y="70898"/>
                  </a:cubicBezTo>
                  <a:cubicBezTo>
                    <a:pt x="40525" y="72205"/>
                    <a:pt x="36508" y="72830"/>
                    <a:pt x="32477" y="72743"/>
                  </a:cubicBezTo>
                  <a:cubicBezTo>
                    <a:pt x="23432" y="73120"/>
                    <a:pt x="14737" y="69213"/>
                    <a:pt x="9014" y="62198"/>
                  </a:cubicBezTo>
                  <a:cubicBezTo>
                    <a:pt x="2697" y="54917"/>
                    <a:pt x="-519" y="45455"/>
                    <a:pt x="50" y="35835"/>
                  </a:cubicBezTo>
                  <a:cubicBezTo>
                    <a:pt x="-23" y="31372"/>
                    <a:pt x="599" y="26924"/>
                    <a:pt x="1896" y="22654"/>
                  </a:cubicBezTo>
                  <a:cubicBezTo>
                    <a:pt x="5995" y="9082"/>
                    <a:pt x="18562" y="-156"/>
                    <a:pt x="32740" y="-19"/>
                  </a:cubicBezTo>
                  <a:cubicBezTo>
                    <a:pt x="42020" y="-148"/>
                    <a:pt x="50886" y="3804"/>
                    <a:pt x="56994" y="10790"/>
                  </a:cubicBezTo>
                  <a:cubicBezTo>
                    <a:pt x="63358" y="18016"/>
                    <a:pt x="66416" y="27573"/>
                    <a:pt x="65431" y="37153"/>
                  </a:cubicBezTo>
                  <a:cubicBezTo>
                    <a:pt x="65663" y="46657"/>
                    <a:pt x="62270" y="55895"/>
                    <a:pt x="55940" y="62989"/>
                  </a:cubicBezTo>
                  <a:close/>
                  <a:moveTo>
                    <a:pt x="48558" y="21599"/>
                  </a:moveTo>
                  <a:cubicBezTo>
                    <a:pt x="45347" y="15918"/>
                    <a:pt x="39265" y="12472"/>
                    <a:pt x="32740" y="12636"/>
                  </a:cubicBezTo>
                  <a:cubicBezTo>
                    <a:pt x="29709" y="12591"/>
                    <a:pt x="26716" y="13319"/>
                    <a:pt x="24041" y="14745"/>
                  </a:cubicBezTo>
                  <a:cubicBezTo>
                    <a:pt x="16485" y="19311"/>
                    <a:pt x="12267" y="27850"/>
                    <a:pt x="13232" y="36626"/>
                  </a:cubicBezTo>
                  <a:cubicBezTo>
                    <a:pt x="12894" y="44833"/>
                    <a:pt x="16406" y="52729"/>
                    <a:pt x="22723" y="57980"/>
                  </a:cubicBezTo>
                  <a:cubicBezTo>
                    <a:pt x="25812" y="59883"/>
                    <a:pt x="29374" y="60888"/>
                    <a:pt x="33004" y="60880"/>
                  </a:cubicBezTo>
                  <a:cubicBezTo>
                    <a:pt x="35640" y="60938"/>
                    <a:pt x="38253" y="60398"/>
                    <a:pt x="40649" y="59298"/>
                  </a:cubicBezTo>
                  <a:cubicBezTo>
                    <a:pt x="48487" y="55265"/>
                    <a:pt x="53235" y="47010"/>
                    <a:pt x="52776" y="38208"/>
                  </a:cubicBezTo>
                  <a:cubicBezTo>
                    <a:pt x="52953" y="32387"/>
                    <a:pt x="51492" y="26632"/>
                    <a:pt x="48558" y="21599"/>
                  </a:cubicBezTo>
                  <a:close/>
                </a:path>
              </a:pathLst>
            </a:custGeom>
            <a:grpFill/>
            <a:ln w="261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6226E514-35F9-4FB6-AD63-B3DF3E1D9199}"/>
                </a:ext>
              </a:extLst>
            </p:cNvPr>
            <p:cNvSpPr/>
            <p:nvPr/>
          </p:nvSpPr>
          <p:spPr>
            <a:xfrm>
              <a:off x="5897402" y="2879611"/>
              <a:ext cx="61162" cy="68543"/>
            </a:xfrm>
            <a:custGeom>
              <a:avLst/>
              <a:gdLst>
                <a:gd name="connsiteX0" fmla="*/ 48230 w 61162"/>
                <a:gd name="connsiteY0" fmla="*/ 68522 h 68543"/>
                <a:gd name="connsiteX1" fmla="*/ 44276 w 61162"/>
                <a:gd name="connsiteY1" fmla="*/ 55077 h 68543"/>
                <a:gd name="connsiteX2" fmla="*/ 17913 w 61162"/>
                <a:gd name="connsiteY2" fmla="*/ 55077 h 68543"/>
                <a:gd name="connsiteX3" fmla="*/ 13958 w 61162"/>
                <a:gd name="connsiteY3" fmla="*/ 68522 h 68543"/>
                <a:gd name="connsiteX4" fmla="*/ -14 w 61162"/>
                <a:gd name="connsiteY4" fmla="*/ 68522 h 68543"/>
                <a:gd name="connsiteX5" fmla="*/ 23185 w 61162"/>
                <a:gd name="connsiteY5" fmla="*/ -22 h 68543"/>
                <a:gd name="connsiteX6" fmla="*/ 37685 w 61162"/>
                <a:gd name="connsiteY6" fmla="*/ -22 h 68543"/>
                <a:gd name="connsiteX7" fmla="*/ 61148 w 61162"/>
                <a:gd name="connsiteY7" fmla="*/ 68522 h 68543"/>
                <a:gd name="connsiteX8" fmla="*/ 31621 w 61162"/>
                <a:gd name="connsiteY8" fmla="*/ 12369 h 68543"/>
                <a:gd name="connsiteX9" fmla="*/ 22131 w 61162"/>
                <a:gd name="connsiteY9" fmla="*/ 43741 h 68543"/>
                <a:gd name="connsiteX10" fmla="*/ 40848 w 61162"/>
                <a:gd name="connsiteY10" fmla="*/ 43741 h 6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1162" h="68543">
                  <a:moveTo>
                    <a:pt x="48230" y="68522"/>
                  </a:moveTo>
                  <a:lnTo>
                    <a:pt x="44276" y="55077"/>
                  </a:lnTo>
                  <a:lnTo>
                    <a:pt x="17913" y="55077"/>
                  </a:lnTo>
                  <a:lnTo>
                    <a:pt x="13958" y="68522"/>
                  </a:lnTo>
                  <a:lnTo>
                    <a:pt x="-14" y="68522"/>
                  </a:lnTo>
                  <a:lnTo>
                    <a:pt x="23185" y="-22"/>
                  </a:lnTo>
                  <a:lnTo>
                    <a:pt x="37685" y="-22"/>
                  </a:lnTo>
                  <a:lnTo>
                    <a:pt x="61148" y="68522"/>
                  </a:lnTo>
                  <a:close/>
                  <a:moveTo>
                    <a:pt x="31621" y="12369"/>
                  </a:moveTo>
                  <a:lnTo>
                    <a:pt x="22131" y="43741"/>
                  </a:lnTo>
                  <a:lnTo>
                    <a:pt x="40848" y="43741"/>
                  </a:lnTo>
                  <a:close/>
                </a:path>
              </a:pathLst>
            </a:custGeom>
            <a:grpFill/>
            <a:ln w="261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14D307AD-5D5B-44D9-8EA2-36F1702A7D95}"/>
                </a:ext>
              </a:extLst>
            </p:cNvPr>
            <p:cNvSpPr/>
            <p:nvPr/>
          </p:nvSpPr>
          <p:spPr>
            <a:xfrm>
              <a:off x="5462941" y="2230818"/>
              <a:ext cx="63534" cy="284983"/>
            </a:xfrm>
            <a:custGeom>
              <a:avLst/>
              <a:gdLst>
                <a:gd name="connsiteX0" fmla="*/ 0 w 63534"/>
                <a:gd name="connsiteY0" fmla="*/ 0 h 284983"/>
                <a:gd name="connsiteX1" fmla="*/ 63535 w 63534"/>
                <a:gd name="connsiteY1" fmla="*/ 0 h 284983"/>
                <a:gd name="connsiteX2" fmla="*/ 63535 w 63534"/>
                <a:gd name="connsiteY2" fmla="*/ 284984 h 284983"/>
                <a:gd name="connsiteX3" fmla="*/ 0 w 63534"/>
                <a:gd name="connsiteY3" fmla="*/ 284984 h 284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534" h="284983">
                  <a:moveTo>
                    <a:pt x="0" y="0"/>
                  </a:moveTo>
                  <a:lnTo>
                    <a:pt x="63535" y="0"/>
                  </a:lnTo>
                  <a:lnTo>
                    <a:pt x="63535" y="284984"/>
                  </a:lnTo>
                  <a:lnTo>
                    <a:pt x="0" y="284984"/>
                  </a:lnTo>
                  <a:close/>
                </a:path>
              </a:pathLst>
            </a:custGeom>
            <a:grpFill/>
            <a:ln w="261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037B59A1-9BD6-49B2-BC05-AA5CFCA82356}"/>
                </a:ext>
              </a:extLst>
            </p:cNvPr>
            <p:cNvSpPr/>
            <p:nvPr/>
          </p:nvSpPr>
          <p:spPr>
            <a:xfrm>
              <a:off x="5568392" y="2237936"/>
              <a:ext cx="316882" cy="278656"/>
            </a:xfrm>
            <a:custGeom>
              <a:avLst/>
              <a:gdLst>
                <a:gd name="connsiteX0" fmla="*/ 209044 w 316882"/>
                <a:gd name="connsiteY0" fmla="*/ 113076 h 278656"/>
                <a:gd name="connsiteX1" fmla="*/ 108601 w 316882"/>
                <a:gd name="connsiteY1" fmla="*/ 113076 h 278656"/>
                <a:gd name="connsiteX2" fmla="*/ 65893 w 316882"/>
                <a:gd name="connsiteY2" fmla="*/ 81176 h 278656"/>
                <a:gd name="connsiteX3" fmla="*/ 108601 w 316882"/>
                <a:gd name="connsiteY3" fmla="*/ 52704 h 278656"/>
                <a:gd name="connsiteX4" fmla="*/ 290769 w 316882"/>
                <a:gd name="connsiteY4" fmla="*/ 52704 h 278656"/>
                <a:gd name="connsiteX5" fmla="*/ 290769 w 316882"/>
                <a:gd name="connsiteY5" fmla="*/ -22 h 278656"/>
                <a:gd name="connsiteX6" fmla="*/ 100956 w 316882"/>
                <a:gd name="connsiteY6" fmla="*/ -22 h 278656"/>
                <a:gd name="connsiteX7" fmla="*/ -14 w 316882"/>
                <a:gd name="connsiteY7" fmla="*/ 81967 h 278656"/>
                <a:gd name="connsiteX8" fmla="*/ 100956 w 316882"/>
                <a:gd name="connsiteY8" fmla="*/ 165011 h 278656"/>
                <a:gd name="connsiteX9" fmla="*/ 209835 w 316882"/>
                <a:gd name="connsiteY9" fmla="*/ 165011 h 278656"/>
                <a:gd name="connsiteX10" fmla="*/ 252279 w 316882"/>
                <a:gd name="connsiteY10" fmla="*/ 197173 h 278656"/>
                <a:gd name="connsiteX11" fmla="*/ 209835 w 316882"/>
                <a:gd name="connsiteY11" fmla="*/ 225909 h 278656"/>
                <a:gd name="connsiteX12" fmla="*/ 19758 w 316882"/>
                <a:gd name="connsiteY12" fmla="*/ 225909 h 278656"/>
                <a:gd name="connsiteX13" fmla="*/ 19758 w 316882"/>
                <a:gd name="connsiteY13" fmla="*/ 278635 h 278656"/>
                <a:gd name="connsiteX14" fmla="*/ 209044 w 316882"/>
                <a:gd name="connsiteY14" fmla="*/ 278635 h 278656"/>
                <a:gd name="connsiteX15" fmla="*/ 316869 w 316882"/>
                <a:gd name="connsiteY15" fmla="*/ 195855 h 278656"/>
                <a:gd name="connsiteX16" fmla="*/ 209044 w 316882"/>
                <a:gd name="connsiteY16" fmla="*/ 113866 h 27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16882" h="278656">
                  <a:moveTo>
                    <a:pt x="209044" y="113076"/>
                  </a:moveTo>
                  <a:lnTo>
                    <a:pt x="108601" y="113076"/>
                  </a:lnTo>
                  <a:cubicBezTo>
                    <a:pt x="82238" y="113076"/>
                    <a:pt x="65893" y="100685"/>
                    <a:pt x="65893" y="81176"/>
                  </a:cubicBezTo>
                  <a:cubicBezTo>
                    <a:pt x="65893" y="61668"/>
                    <a:pt x="82238" y="52704"/>
                    <a:pt x="108601" y="52704"/>
                  </a:cubicBezTo>
                  <a:lnTo>
                    <a:pt x="290769" y="52704"/>
                  </a:lnTo>
                  <a:lnTo>
                    <a:pt x="290769" y="-22"/>
                  </a:lnTo>
                  <a:lnTo>
                    <a:pt x="100956" y="-22"/>
                  </a:lnTo>
                  <a:cubicBezTo>
                    <a:pt x="39003" y="-22"/>
                    <a:pt x="-14" y="31087"/>
                    <a:pt x="-14" y="81967"/>
                  </a:cubicBezTo>
                  <a:cubicBezTo>
                    <a:pt x="-14" y="132848"/>
                    <a:pt x="39003" y="165011"/>
                    <a:pt x="100956" y="165011"/>
                  </a:cubicBezTo>
                  <a:lnTo>
                    <a:pt x="209835" y="165011"/>
                  </a:lnTo>
                  <a:cubicBezTo>
                    <a:pt x="236198" y="165011"/>
                    <a:pt x="252279" y="177401"/>
                    <a:pt x="252279" y="197173"/>
                  </a:cubicBezTo>
                  <a:cubicBezTo>
                    <a:pt x="252279" y="216946"/>
                    <a:pt x="235934" y="225909"/>
                    <a:pt x="209835" y="225909"/>
                  </a:cubicBezTo>
                  <a:lnTo>
                    <a:pt x="19758" y="225909"/>
                  </a:lnTo>
                  <a:lnTo>
                    <a:pt x="19758" y="278635"/>
                  </a:lnTo>
                  <a:lnTo>
                    <a:pt x="209044" y="278635"/>
                  </a:lnTo>
                  <a:cubicBezTo>
                    <a:pt x="275215" y="278635"/>
                    <a:pt x="316869" y="246472"/>
                    <a:pt x="316869" y="195855"/>
                  </a:cubicBezTo>
                  <a:cubicBezTo>
                    <a:pt x="316869" y="145238"/>
                    <a:pt x="275215" y="113866"/>
                    <a:pt x="209044" y="113866"/>
                  </a:cubicBezTo>
                  <a:close/>
                </a:path>
              </a:pathLst>
            </a:custGeom>
            <a:grpFill/>
            <a:ln w="261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2121EBDD-FD6E-4DE9-972E-EAC1C1E66FB0}"/>
                </a:ext>
              </a:extLst>
            </p:cNvPr>
            <p:cNvSpPr/>
            <p:nvPr/>
          </p:nvSpPr>
          <p:spPr>
            <a:xfrm>
              <a:off x="6241378" y="2169393"/>
              <a:ext cx="253672" cy="354116"/>
            </a:xfrm>
            <a:custGeom>
              <a:avLst/>
              <a:gdLst>
                <a:gd name="connsiteX0" fmla="*/ 126589 w 253672"/>
                <a:gd name="connsiteY0" fmla="*/ 299462 h 354116"/>
                <a:gd name="connsiteX1" fmla="*/ 60563 w 253672"/>
                <a:gd name="connsiteY1" fmla="*/ 233673 h 354116"/>
                <a:gd name="connsiteX2" fmla="*/ 60682 w 253672"/>
                <a:gd name="connsiteY2" fmla="*/ 229600 h 354116"/>
                <a:gd name="connsiteX3" fmla="*/ 60682 w 253672"/>
                <a:gd name="connsiteY3" fmla="*/ 121248 h 354116"/>
                <a:gd name="connsiteX4" fmla="*/ 253658 w 253672"/>
                <a:gd name="connsiteY4" fmla="*/ 121248 h 354116"/>
                <a:gd name="connsiteX5" fmla="*/ 253658 w 253672"/>
                <a:gd name="connsiteY5" fmla="*/ 68522 h 354116"/>
                <a:gd name="connsiteX6" fmla="*/ 60682 w 253672"/>
                <a:gd name="connsiteY6" fmla="*/ 68522 h 354116"/>
                <a:gd name="connsiteX7" fmla="*/ 60682 w 253672"/>
                <a:gd name="connsiteY7" fmla="*/ -22 h 354116"/>
                <a:gd name="connsiteX8" fmla="*/ 47 w 253672"/>
                <a:gd name="connsiteY8" fmla="*/ -22 h 354116"/>
                <a:gd name="connsiteX9" fmla="*/ 47 w 253672"/>
                <a:gd name="connsiteY9" fmla="*/ 232500 h 354116"/>
                <a:gd name="connsiteX10" fmla="*/ 114077 w 253672"/>
                <a:gd name="connsiteY10" fmla="*/ 354036 h 354116"/>
                <a:gd name="connsiteX11" fmla="*/ 126589 w 253672"/>
                <a:gd name="connsiteY11" fmla="*/ 353769 h 354116"/>
                <a:gd name="connsiteX12" fmla="*/ 252620 w 253672"/>
                <a:gd name="connsiteY12" fmla="*/ 243593 h 354116"/>
                <a:gd name="connsiteX13" fmla="*/ 252868 w 253672"/>
                <a:gd name="connsiteY13" fmla="*/ 233554 h 354116"/>
                <a:gd name="connsiteX14" fmla="*/ 192496 w 253672"/>
                <a:gd name="connsiteY14" fmla="*/ 233554 h 354116"/>
                <a:gd name="connsiteX15" fmla="*/ 127649 w 253672"/>
                <a:gd name="connsiteY15" fmla="*/ 299462 h 354116"/>
                <a:gd name="connsiteX16" fmla="*/ 126589 w 253672"/>
                <a:gd name="connsiteY16" fmla="*/ 299462 h 354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3672" h="354116">
                  <a:moveTo>
                    <a:pt x="126589" y="299462"/>
                  </a:moveTo>
                  <a:cubicBezTo>
                    <a:pt x="90190" y="299528"/>
                    <a:pt x="60629" y="270072"/>
                    <a:pt x="60563" y="233673"/>
                  </a:cubicBezTo>
                  <a:cubicBezTo>
                    <a:pt x="60560" y="232315"/>
                    <a:pt x="60600" y="230955"/>
                    <a:pt x="60682" y="229600"/>
                  </a:cubicBezTo>
                  <a:lnTo>
                    <a:pt x="60682" y="121248"/>
                  </a:lnTo>
                  <a:lnTo>
                    <a:pt x="253658" y="121248"/>
                  </a:lnTo>
                  <a:lnTo>
                    <a:pt x="253658" y="68522"/>
                  </a:lnTo>
                  <a:lnTo>
                    <a:pt x="60682" y="68522"/>
                  </a:lnTo>
                  <a:lnTo>
                    <a:pt x="60682" y="-22"/>
                  </a:lnTo>
                  <a:lnTo>
                    <a:pt x="47" y="-22"/>
                  </a:lnTo>
                  <a:lnTo>
                    <a:pt x="47" y="232500"/>
                  </a:lnTo>
                  <a:cubicBezTo>
                    <a:pt x="-2025" y="297550"/>
                    <a:pt x="49026" y="351964"/>
                    <a:pt x="114077" y="354036"/>
                  </a:cubicBezTo>
                  <a:cubicBezTo>
                    <a:pt x="118248" y="354168"/>
                    <a:pt x="122426" y="354081"/>
                    <a:pt x="126589" y="353769"/>
                  </a:cubicBezTo>
                  <a:cubicBezTo>
                    <a:pt x="191816" y="358148"/>
                    <a:pt x="248243" y="308821"/>
                    <a:pt x="252620" y="243593"/>
                  </a:cubicBezTo>
                  <a:cubicBezTo>
                    <a:pt x="252844" y="240253"/>
                    <a:pt x="252928" y="236902"/>
                    <a:pt x="252868" y="233554"/>
                  </a:cubicBezTo>
                  <a:lnTo>
                    <a:pt x="192496" y="233554"/>
                  </a:lnTo>
                  <a:cubicBezTo>
                    <a:pt x="192789" y="269661"/>
                    <a:pt x="163755" y="299169"/>
                    <a:pt x="127649" y="299462"/>
                  </a:cubicBezTo>
                  <a:cubicBezTo>
                    <a:pt x="127295" y="299464"/>
                    <a:pt x="126942" y="299464"/>
                    <a:pt x="126589" y="299462"/>
                  </a:cubicBezTo>
                  <a:close/>
                </a:path>
              </a:pathLst>
            </a:custGeom>
            <a:grpFill/>
            <a:ln w="261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71F59AFE-B439-4C14-BC30-5A47BD9F330D}"/>
                </a:ext>
              </a:extLst>
            </p:cNvPr>
            <p:cNvSpPr/>
            <p:nvPr/>
          </p:nvSpPr>
          <p:spPr>
            <a:xfrm>
              <a:off x="6533512" y="2231341"/>
              <a:ext cx="302948" cy="285515"/>
            </a:xfrm>
            <a:custGeom>
              <a:avLst/>
              <a:gdLst>
                <a:gd name="connsiteX0" fmla="*/ 65658 w 302948"/>
                <a:gd name="connsiteY0" fmla="*/ 171606 h 285515"/>
                <a:gd name="connsiteX1" fmla="*/ 302925 w 302948"/>
                <a:gd name="connsiteY1" fmla="*/ 171606 h 285515"/>
                <a:gd name="connsiteX2" fmla="*/ 302925 w 302948"/>
                <a:gd name="connsiteY2" fmla="*/ 168970 h 285515"/>
                <a:gd name="connsiteX3" fmla="*/ 302925 w 302948"/>
                <a:gd name="connsiteY3" fmla="*/ 168970 h 285515"/>
                <a:gd name="connsiteX4" fmla="*/ 302925 w 302948"/>
                <a:gd name="connsiteY4" fmla="*/ 145771 h 285515"/>
                <a:gd name="connsiteX5" fmla="*/ 301080 w 302948"/>
                <a:gd name="connsiteY5" fmla="*/ 119408 h 285515"/>
                <a:gd name="connsiteX6" fmla="*/ 301080 w 302948"/>
                <a:gd name="connsiteY6" fmla="*/ 119408 h 285515"/>
                <a:gd name="connsiteX7" fmla="*/ 301080 w 302948"/>
                <a:gd name="connsiteY7" fmla="*/ 119408 h 285515"/>
                <a:gd name="connsiteX8" fmla="*/ 152129 w 302948"/>
                <a:gd name="connsiteY8" fmla="*/ 247 h 285515"/>
                <a:gd name="connsiteX9" fmla="*/ 220 w 302948"/>
                <a:gd name="connsiteY9" fmla="*/ 135753 h 285515"/>
                <a:gd name="connsiteX10" fmla="*/ 15 w 302948"/>
                <a:gd name="connsiteY10" fmla="*/ 146825 h 285515"/>
                <a:gd name="connsiteX11" fmla="*/ 152129 w 302948"/>
                <a:gd name="connsiteY11" fmla="*/ 285494 h 285515"/>
                <a:gd name="connsiteX12" fmla="*/ 265753 w 302948"/>
                <a:gd name="connsiteY12" fmla="*/ 285494 h 285515"/>
                <a:gd name="connsiteX13" fmla="*/ 265753 w 302948"/>
                <a:gd name="connsiteY13" fmla="*/ 232768 h 285515"/>
                <a:gd name="connsiteX14" fmla="*/ 152393 w 302948"/>
                <a:gd name="connsiteY14" fmla="*/ 232768 h 285515"/>
                <a:gd name="connsiteX15" fmla="*/ 65658 w 302948"/>
                <a:gd name="connsiteY15" fmla="*/ 172133 h 285515"/>
                <a:gd name="connsiteX16" fmla="*/ 152129 w 302948"/>
                <a:gd name="connsiteY16" fmla="*/ 52973 h 285515"/>
                <a:gd name="connsiteX17" fmla="*/ 238336 w 302948"/>
                <a:gd name="connsiteY17" fmla="*/ 117826 h 285515"/>
                <a:gd name="connsiteX18" fmla="*/ 238336 w 302948"/>
                <a:gd name="connsiteY18" fmla="*/ 120198 h 285515"/>
                <a:gd name="connsiteX19" fmla="*/ 64604 w 302948"/>
                <a:gd name="connsiteY19" fmla="*/ 120198 h 285515"/>
                <a:gd name="connsiteX20" fmla="*/ 64604 w 302948"/>
                <a:gd name="connsiteY20" fmla="*/ 117826 h 285515"/>
                <a:gd name="connsiteX21" fmla="*/ 152129 w 302948"/>
                <a:gd name="connsiteY21" fmla="*/ 52973 h 28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02948" h="285515">
                  <a:moveTo>
                    <a:pt x="65658" y="171606"/>
                  </a:moveTo>
                  <a:lnTo>
                    <a:pt x="302925" y="171606"/>
                  </a:lnTo>
                  <a:lnTo>
                    <a:pt x="302925" y="168970"/>
                  </a:lnTo>
                  <a:lnTo>
                    <a:pt x="302925" y="168970"/>
                  </a:lnTo>
                  <a:lnTo>
                    <a:pt x="302925" y="145771"/>
                  </a:lnTo>
                  <a:cubicBezTo>
                    <a:pt x="303017" y="136947"/>
                    <a:pt x="302400" y="128131"/>
                    <a:pt x="301080" y="119408"/>
                  </a:cubicBezTo>
                  <a:lnTo>
                    <a:pt x="301080" y="119408"/>
                  </a:lnTo>
                  <a:lnTo>
                    <a:pt x="301080" y="119408"/>
                  </a:lnTo>
                  <a:cubicBezTo>
                    <a:pt x="289427" y="47313"/>
                    <a:pt x="225022" y="-4211"/>
                    <a:pt x="152129" y="247"/>
                  </a:cubicBezTo>
                  <a:cubicBezTo>
                    <a:pt x="72760" y="-4282"/>
                    <a:pt x="4749" y="56387"/>
                    <a:pt x="220" y="135753"/>
                  </a:cubicBezTo>
                  <a:cubicBezTo>
                    <a:pt x="9" y="139441"/>
                    <a:pt x="-59" y="143134"/>
                    <a:pt x="15" y="146825"/>
                  </a:cubicBezTo>
                  <a:cubicBezTo>
                    <a:pt x="15" y="228023"/>
                    <a:pt x="63549" y="285494"/>
                    <a:pt x="152129" y="285494"/>
                  </a:cubicBezTo>
                  <a:lnTo>
                    <a:pt x="265753" y="285494"/>
                  </a:lnTo>
                  <a:lnTo>
                    <a:pt x="265753" y="232768"/>
                  </a:lnTo>
                  <a:lnTo>
                    <a:pt x="152393" y="232768"/>
                  </a:lnTo>
                  <a:cubicBezTo>
                    <a:pt x="112990" y="234864"/>
                    <a:pt x="77221" y="209859"/>
                    <a:pt x="65658" y="172133"/>
                  </a:cubicBezTo>
                  <a:close/>
                  <a:moveTo>
                    <a:pt x="152129" y="52973"/>
                  </a:moveTo>
                  <a:cubicBezTo>
                    <a:pt x="192512" y="51718"/>
                    <a:pt x="228347" y="78677"/>
                    <a:pt x="238336" y="117826"/>
                  </a:cubicBezTo>
                  <a:cubicBezTo>
                    <a:pt x="238460" y="118611"/>
                    <a:pt x="238460" y="119413"/>
                    <a:pt x="238336" y="120198"/>
                  </a:cubicBezTo>
                  <a:lnTo>
                    <a:pt x="64604" y="120198"/>
                  </a:lnTo>
                  <a:cubicBezTo>
                    <a:pt x="64604" y="120198"/>
                    <a:pt x="64604" y="118617"/>
                    <a:pt x="64604" y="117826"/>
                  </a:cubicBezTo>
                  <a:cubicBezTo>
                    <a:pt x="74693" y="78178"/>
                    <a:pt x="111261" y="51083"/>
                    <a:pt x="152129" y="52973"/>
                  </a:cubicBezTo>
                  <a:close/>
                </a:path>
              </a:pathLst>
            </a:custGeom>
            <a:grpFill/>
            <a:ln w="261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34DDB2E8-1041-473E-81FD-36FA4EA903FF}"/>
                </a:ext>
              </a:extLst>
            </p:cNvPr>
            <p:cNvSpPr/>
            <p:nvPr/>
          </p:nvSpPr>
          <p:spPr>
            <a:xfrm>
              <a:off x="5462941" y="2168866"/>
              <a:ext cx="63534" cy="23463"/>
            </a:xfrm>
            <a:custGeom>
              <a:avLst/>
              <a:gdLst>
                <a:gd name="connsiteX0" fmla="*/ 0 w 63534"/>
                <a:gd name="connsiteY0" fmla="*/ 0 h 23463"/>
                <a:gd name="connsiteX1" fmla="*/ 63535 w 63534"/>
                <a:gd name="connsiteY1" fmla="*/ 0 h 23463"/>
                <a:gd name="connsiteX2" fmla="*/ 63535 w 63534"/>
                <a:gd name="connsiteY2" fmla="*/ 23463 h 23463"/>
                <a:gd name="connsiteX3" fmla="*/ 0 w 63534"/>
                <a:gd name="connsiteY3" fmla="*/ 23463 h 23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534" h="23463">
                  <a:moveTo>
                    <a:pt x="0" y="0"/>
                  </a:moveTo>
                  <a:lnTo>
                    <a:pt x="63535" y="0"/>
                  </a:lnTo>
                  <a:lnTo>
                    <a:pt x="63535" y="23463"/>
                  </a:lnTo>
                  <a:lnTo>
                    <a:pt x="0" y="23463"/>
                  </a:lnTo>
                  <a:close/>
                </a:path>
              </a:pathLst>
            </a:custGeom>
            <a:grpFill/>
            <a:ln w="261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7BB095BE-848A-4726-83DD-619A430C6BA4}"/>
                </a:ext>
              </a:extLst>
            </p:cNvPr>
            <p:cNvSpPr/>
            <p:nvPr/>
          </p:nvSpPr>
          <p:spPr>
            <a:xfrm>
              <a:off x="5918229" y="2230424"/>
              <a:ext cx="294737" cy="293496"/>
            </a:xfrm>
            <a:custGeom>
              <a:avLst/>
              <a:gdLst>
                <a:gd name="connsiteX0" fmla="*/ 147882 w 294737"/>
                <a:gd name="connsiteY0" fmla="*/ 240276 h 293496"/>
                <a:gd name="connsiteX1" fmla="*/ 57346 w 294737"/>
                <a:gd name="connsiteY1" fmla="*/ 153160 h 293496"/>
                <a:gd name="connsiteX2" fmla="*/ 57457 w 294737"/>
                <a:gd name="connsiteY2" fmla="*/ 146688 h 293496"/>
                <a:gd name="connsiteX3" fmla="*/ 142240 w 294737"/>
                <a:gd name="connsiteY3" fmla="*/ 53964 h 293496"/>
                <a:gd name="connsiteX4" fmla="*/ 147882 w 294737"/>
                <a:gd name="connsiteY4" fmla="*/ 53890 h 293496"/>
                <a:gd name="connsiteX5" fmla="*/ 225653 w 294737"/>
                <a:gd name="connsiteY5" fmla="*/ 93962 h 293496"/>
                <a:gd name="connsiteX6" fmla="*/ 278379 w 294737"/>
                <a:gd name="connsiteY6" fmla="*/ 71817 h 293496"/>
                <a:gd name="connsiteX7" fmla="*/ 146564 w 294737"/>
                <a:gd name="connsiteY7" fmla="*/ 110 h 293496"/>
                <a:gd name="connsiteX8" fmla="*/ -14 w 294737"/>
                <a:gd name="connsiteY8" fmla="*/ 146688 h 293496"/>
                <a:gd name="connsiteX9" fmla="*/ 146564 w 294737"/>
                <a:gd name="connsiteY9" fmla="*/ 293266 h 293496"/>
                <a:gd name="connsiteX10" fmla="*/ 294724 w 294737"/>
                <a:gd name="connsiteY10" fmla="*/ 172523 h 293496"/>
                <a:gd name="connsiteX11" fmla="*/ 234089 w 294737"/>
                <a:gd name="connsiteY11" fmla="*/ 172523 h 293496"/>
                <a:gd name="connsiteX12" fmla="*/ 146564 w 294737"/>
                <a:gd name="connsiteY12" fmla="*/ 240276 h 293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4737" h="293496">
                  <a:moveTo>
                    <a:pt x="147882" y="240276"/>
                  </a:moveTo>
                  <a:cubicBezTo>
                    <a:pt x="98823" y="241220"/>
                    <a:pt x="58290" y="202216"/>
                    <a:pt x="57346" y="153160"/>
                  </a:cubicBezTo>
                  <a:cubicBezTo>
                    <a:pt x="57304" y="151001"/>
                    <a:pt x="57341" y="148842"/>
                    <a:pt x="57457" y="146688"/>
                  </a:cubicBezTo>
                  <a:cubicBezTo>
                    <a:pt x="55264" y="97671"/>
                    <a:pt x="93224" y="56155"/>
                    <a:pt x="142240" y="53964"/>
                  </a:cubicBezTo>
                  <a:cubicBezTo>
                    <a:pt x="144120" y="53880"/>
                    <a:pt x="146002" y="53856"/>
                    <a:pt x="147882" y="53890"/>
                  </a:cubicBezTo>
                  <a:cubicBezTo>
                    <a:pt x="179125" y="52293"/>
                    <a:pt x="208820" y="67594"/>
                    <a:pt x="225653" y="93962"/>
                  </a:cubicBezTo>
                  <a:lnTo>
                    <a:pt x="278379" y="71817"/>
                  </a:lnTo>
                  <a:cubicBezTo>
                    <a:pt x="251059" y="25400"/>
                    <a:pt x="200373" y="-2171"/>
                    <a:pt x="146564" y="110"/>
                  </a:cubicBezTo>
                  <a:cubicBezTo>
                    <a:pt x="65611" y="110"/>
                    <a:pt x="-14" y="65735"/>
                    <a:pt x="-14" y="146688"/>
                  </a:cubicBezTo>
                  <a:cubicBezTo>
                    <a:pt x="-14" y="227640"/>
                    <a:pt x="65611" y="293266"/>
                    <a:pt x="146564" y="293266"/>
                  </a:cubicBezTo>
                  <a:cubicBezTo>
                    <a:pt x="219684" y="297207"/>
                    <a:pt x="283825" y="244935"/>
                    <a:pt x="294724" y="172523"/>
                  </a:cubicBezTo>
                  <a:lnTo>
                    <a:pt x="234089" y="172523"/>
                  </a:lnTo>
                  <a:cubicBezTo>
                    <a:pt x="225083" y="213267"/>
                    <a:pt x="188265" y="241768"/>
                    <a:pt x="146564" y="240276"/>
                  </a:cubicBezTo>
                  <a:close/>
                </a:path>
              </a:pathLst>
            </a:custGeom>
            <a:grpFill/>
            <a:ln w="261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6034FC0-A3FA-46B8-8955-4517BAB4724E}"/>
              </a:ext>
            </a:extLst>
          </p:cNvPr>
          <p:cNvGrpSpPr/>
          <p:nvPr/>
        </p:nvGrpSpPr>
        <p:grpSpPr>
          <a:xfrm>
            <a:off x="2921228" y="2085859"/>
            <a:ext cx="428653" cy="2260622"/>
            <a:chOff x="2921228" y="2085859"/>
            <a:chExt cx="428653" cy="2260622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8C1135F-D180-43B5-BCB2-D40DC1DAC423}"/>
                </a:ext>
              </a:extLst>
            </p:cNvPr>
            <p:cNvSpPr/>
            <p:nvPr/>
          </p:nvSpPr>
          <p:spPr>
            <a:xfrm>
              <a:off x="2941511" y="2511858"/>
              <a:ext cx="408370" cy="1834623"/>
            </a:xfrm>
            <a:custGeom>
              <a:avLst/>
              <a:gdLst>
                <a:gd name="connsiteX0" fmla="*/ 0 w 208959"/>
                <a:gd name="connsiteY0" fmla="*/ 0 h 938758"/>
                <a:gd name="connsiteX1" fmla="*/ 208959 w 208959"/>
                <a:gd name="connsiteY1" fmla="*/ 0 h 938758"/>
                <a:gd name="connsiteX2" fmla="*/ 208959 w 208959"/>
                <a:gd name="connsiteY2" fmla="*/ 938758 h 938758"/>
                <a:gd name="connsiteX3" fmla="*/ 0 w 208959"/>
                <a:gd name="connsiteY3" fmla="*/ 938758 h 938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8959" h="938758">
                  <a:moveTo>
                    <a:pt x="0" y="0"/>
                  </a:moveTo>
                  <a:lnTo>
                    <a:pt x="208959" y="0"/>
                  </a:lnTo>
                  <a:lnTo>
                    <a:pt x="208959" y="938758"/>
                  </a:lnTo>
                  <a:lnTo>
                    <a:pt x="0" y="938758"/>
                  </a:lnTo>
                  <a:close/>
                </a:path>
              </a:pathLst>
            </a:custGeom>
            <a:solidFill>
              <a:schemeClr val="bg1"/>
            </a:solidFill>
            <a:ln w="1111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E43759FC-C182-4F07-8F3B-8DCDC351937E}"/>
                </a:ext>
              </a:extLst>
            </p:cNvPr>
            <p:cNvSpPr/>
            <p:nvPr/>
          </p:nvSpPr>
          <p:spPr>
            <a:xfrm>
              <a:off x="2921228" y="2085859"/>
              <a:ext cx="428653" cy="216128"/>
            </a:xfrm>
            <a:custGeom>
              <a:avLst/>
              <a:gdLst>
                <a:gd name="connsiteX0" fmla="*/ 0 w 63534"/>
                <a:gd name="connsiteY0" fmla="*/ 0 h 23463"/>
                <a:gd name="connsiteX1" fmla="*/ 63535 w 63534"/>
                <a:gd name="connsiteY1" fmla="*/ 0 h 23463"/>
                <a:gd name="connsiteX2" fmla="*/ 63535 w 63534"/>
                <a:gd name="connsiteY2" fmla="*/ 23463 h 23463"/>
                <a:gd name="connsiteX3" fmla="*/ 0 w 63534"/>
                <a:gd name="connsiteY3" fmla="*/ 23463 h 23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534" h="23463">
                  <a:moveTo>
                    <a:pt x="0" y="0"/>
                  </a:moveTo>
                  <a:lnTo>
                    <a:pt x="63535" y="0"/>
                  </a:lnTo>
                  <a:lnTo>
                    <a:pt x="63535" y="23463"/>
                  </a:lnTo>
                  <a:lnTo>
                    <a:pt x="0" y="23463"/>
                  </a:lnTo>
                  <a:close/>
                </a:path>
              </a:pathLst>
            </a:custGeom>
            <a:solidFill>
              <a:schemeClr val="bg1"/>
            </a:solidFill>
            <a:ln w="261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</p:grpSp>
      <p:sp>
        <p:nvSpPr>
          <p:cNvPr id="103" name="Freeform: Shape 102">
            <a:extLst>
              <a:ext uri="{FF2B5EF4-FFF2-40B4-BE49-F238E27FC236}">
                <a16:creationId xmlns:a16="http://schemas.microsoft.com/office/drawing/2014/main" id="{66D076B4-2ADA-45DB-B5A8-57884452DFFB}"/>
              </a:ext>
            </a:extLst>
          </p:cNvPr>
          <p:cNvSpPr/>
          <p:nvPr/>
        </p:nvSpPr>
        <p:spPr>
          <a:xfrm rot="18885037">
            <a:off x="6322393" y="2280057"/>
            <a:ext cx="434757" cy="216128"/>
          </a:xfrm>
          <a:custGeom>
            <a:avLst/>
            <a:gdLst>
              <a:gd name="connsiteX0" fmla="*/ 0 w 63534"/>
              <a:gd name="connsiteY0" fmla="*/ 0 h 23463"/>
              <a:gd name="connsiteX1" fmla="*/ 63535 w 63534"/>
              <a:gd name="connsiteY1" fmla="*/ 0 h 23463"/>
              <a:gd name="connsiteX2" fmla="*/ 63535 w 63534"/>
              <a:gd name="connsiteY2" fmla="*/ 23463 h 23463"/>
              <a:gd name="connsiteX3" fmla="*/ 0 w 63534"/>
              <a:gd name="connsiteY3" fmla="*/ 23463 h 23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534" h="23463">
                <a:moveTo>
                  <a:pt x="0" y="0"/>
                </a:moveTo>
                <a:lnTo>
                  <a:pt x="63535" y="0"/>
                </a:lnTo>
                <a:lnTo>
                  <a:pt x="63535" y="23463"/>
                </a:lnTo>
                <a:lnTo>
                  <a:pt x="0" y="23463"/>
                </a:lnTo>
                <a:close/>
              </a:path>
            </a:pathLst>
          </a:custGeom>
          <a:solidFill>
            <a:schemeClr val="bg1"/>
          </a:solidFill>
          <a:ln w="2619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13" name="Freeform: Shape 112">
            <a:extLst>
              <a:ext uri="{FF2B5EF4-FFF2-40B4-BE49-F238E27FC236}">
                <a16:creationId xmlns:a16="http://schemas.microsoft.com/office/drawing/2014/main" id="{C8E1A48A-A19D-449E-87BB-88E52C639C68}"/>
              </a:ext>
            </a:extLst>
          </p:cNvPr>
          <p:cNvSpPr/>
          <p:nvPr/>
        </p:nvSpPr>
        <p:spPr>
          <a:xfrm>
            <a:off x="9725676" y="1563205"/>
            <a:ext cx="1984111" cy="1869935"/>
          </a:xfrm>
          <a:custGeom>
            <a:avLst/>
            <a:gdLst>
              <a:gd name="connsiteX0" fmla="*/ 65658 w 302948"/>
              <a:gd name="connsiteY0" fmla="*/ 171606 h 285515"/>
              <a:gd name="connsiteX1" fmla="*/ 302925 w 302948"/>
              <a:gd name="connsiteY1" fmla="*/ 171606 h 285515"/>
              <a:gd name="connsiteX2" fmla="*/ 302925 w 302948"/>
              <a:gd name="connsiteY2" fmla="*/ 168970 h 285515"/>
              <a:gd name="connsiteX3" fmla="*/ 302925 w 302948"/>
              <a:gd name="connsiteY3" fmla="*/ 168970 h 285515"/>
              <a:gd name="connsiteX4" fmla="*/ 302925 w 302948"/>
              <a:gd name="connsiteY4" fmla="*/ 145771 h 285515"/>
              <a:gd name="connsiteX5" fmla="*/ 301080 w 302948"/>
              <a:gd name="connsiteY5" fmla="*/ 119408 h 285515"/>
              <a:gd name="connsiteX6" fmla="*/ 301080 w 302948"/>
              <a:gd name="connsiteY6" fmla="*/ 119408 h 285515"/>
              <a:gd name="connsiteX7" fmla="*/ 301080 w 302948"/>
              <a:gd name="connsiteY7" fmla="*/ 119408 h 285515"/>
              <a:gd name="connsiteX8" fmla="*/ 152129 w 302948"/>
              <a:gd name="connsiteY8" fmla="*/ 247 h 285515"/>
              <a:gd name="connsiteX9" fmla="*/ 220 w 302948"/>
              <a:gd name="connsiteY9" fmla="*/ 135753 h 285515"/>
              <a:gd name="connsiteX10" fmla="*/ 15 w 302948"/>
              <a:gd name="connsiteY10" fmla="*/ 146825 h 285515"/>
              <a:gd name="connsiteX11" fmla="*/ 152129 w 302948"/>
              <a:gd name="connsiteY11" fmla="*/ 285494 h 285515"/>
              <a:gd name="connsiteX12" fmla="*/ 265753 w 302948"/>
              <a:gd name="connsiteY12" fmla="*/ 285494 h 285515"/>
              <a:gd name="connsiteX13" fmla="*/ 265753 w 302948"/>
              <a:gd name="connsiteY13" fmla="*/ 232768 h 285515"/>
              <a:gd name="connsiteX14" fmla="*/ 152393 w 302948"/>
              <a:gd name="connsiteY14" fmla="*/ 232768 h 285515"/>
              <a:gd name="connsiteX15" fmla="*/ 65658 w 302948"/>
              <a:gd name="connsiteY15" fmla="*/ 172133 h 285515"/>
              <a:gd name="connsiteX16" fmla="*/ 152129 w 302948"/>
              <a:gd name="connsiteY16" fmla="*/ 52973 h 285515"/>
              <a:gd name="connsiteX17" fmla="*/ 238336 w 302948"/>
              <a:gd name="connsiteY17" fmla="*/ 117826 h 285515"/>
              <a:gd name="connsiteX18" fmla="*/ 238336 w 302948"/>
              <a:gd name="connsiteY18" fmla="*/ 120198 h 285515"/>
              <a:gd name="connsiteX19" fmla="*/ 64604 w 302948"/>
              <a:gd name="connsiteY19" fmla="*/ 120198 h 285515"/>
              <a:gd name="connsiteX20" fmla="*/ 64604 w 302948"/>
              <a:gd name="connsiteY20" fmla="*/ 117826 h 285515"/>
              <a:gd name="connsiteX21" fmla="*/ 152129 w 302948"/>
              <a:gd name="connsiteY21" fmla="*/ 52973 h 285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02948" h="285515">
                <a:moveTo>
                  <a:pt x="65658" y="171606"/>
                </a:moveTo>
                <a:lnTo>
                  <a:pt x="302925" y="171606"/>
                </a:lnTo>
                <a:lnTo>
                  <a:pt x="302925" y="168970"/>
                </a:lnTo>
                <a:lnTo>
                  <a:pt x="302925" y="168970"/>
                </a:lnTo>
                <a:lnTo>
                  <a:pt x="302925" y="145771"/>
                </a:lnTo>
                <a:cubicBezTo>
                  <a:pt x="303017" y="136947"/>
                  <a:pt x="302400" y="128131"/>
                  <a:pt x="301080" y="119408"/>
                </a:cubicBezTo>
                <a:lnTo>
                  <a:pt x="301080" y="119408"/>
                </a:lnTo>
                <a:lnTo>
                  <a:pt x="301080" y="119408"/>
                </a:lnTo>
                <a:cubicBezTo>
                  <a:pt x="289427" y="47313"/>
                  <a:pt x="225022" y="-4211"/>
                  <a:pt x="152129" y="247"/>
                </a:cubicBezTo>
                <a:cubicBezTo>
                  <a:pt x="72760" y="-4282"/>
                  <a:pt x="4749" y="56387"/>
                  <a:pt x="220" y="135753"/>
                </a:cubicBezTo>
                <a:cubicBezTo>
                  <a:pt x="9" y="139441"/>
                  <a:pt x="-59" y="143134"/>
                  <a:pt x="15" y="146825"/>
                </a:cubicBezTo>
                <a:cubicBezTo>
                  <a:pt x="15" y="228023"/>
                  <a:pt x="63549" y="285494"/>
                  <a:pt x="152129" y="285494"/>
                </a:cubicBezTo>
                <a:lnTo>
                  <a:pt x="265753" y="285494"/>
                </a:lnTo>
                <a:lnTo>
                  <a:pt x="265753" y="232768"/>
                </a:lnTo>
                <a:lnTo>
                  <a:pt x="152393" y="232768"/>
                </a:lnTo>
                <a:cubicBezTo>
                  <a:pt x="112990" y="234864"/>
                  <a:pt x="77221" y="209859"/>
                  <a:pt x="65658" y="172133"/>
                </a:cubicBezTo>
                <a:close/>
                <a:moveTo>
                  <a:pt x="152129" y="52973"/>
                </a:moveTo>
                <a:cubicBezTo>
                  <a:pt x="192512" y="51718"/>
                  <a:pt x="228347" y="78677"/>
                  <a:pt x="238336" y="117826"/>
                </a:cubicBezTo>
                <a:cubicBezTo>
                  <a:pt x="238460" y="118611"/>
                  <a:pt x="238460" y="119413"/>
                  <a:pt x="238336" y="120198"/>
                </a:cubicBezTo>
                <a:lnTo>
                  <a:pt x="64604" y="120198"/>
                </a:lnTo>
                <a:cubicBezTo>
                  <a:pt x="64604" y="120198"/>
                  <a:pt x="64604" y="118617"/>
                  <a:pt x="64604" y="117826"/>
                </a:cubicBezTo>
                <a:cubicBezTo>
                  <a:pt x="74693" y="78178"/>
                  <a:pt x="111261" y="51083"/>
                  <a:pt x="152129" y="52973"/>
                </a:cubicBezTo>
                <a:close/>
              </a:path>
            </a:pathLst>
          </a:custGeom>
          <a:solidFill>
            <a:schemeClr val="bg1"/>
          </a:solidFill>
          <a:ln w="2619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170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5AA25757-F5F3-3020-9507-40E240F3D814}"/>
              </a:ext>
            </a:extLst>
          </p:cNvPr>
          <p:cNvSpPr/>
          <p:nvPr/>
        </p:nvSpPr>
        <p:spPr>
          <a:xfrm>
            <a:off x="-3738" y="0"/>
            <a:ext cx="3798498" cy="6858000"/>
          </a:xfrm>
          <a:prstGeom prst="rect">
            <a:avLst/>
          </a:prstGeom>
          <a:solidFill>
            <a:srgbClr val="0D2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6F4A5CB-48C6-05EB-80D2-765F67F87632}"/>
              </a:ext>
            </a:extLst>
          </p:cNvPr>
          <p:cNvSpPr txBox="1"/>
          <p:nvPr/>
        </p:nvSpPr>
        <p:spPr>
          <a:xfrm>
            <a:off x="4641257" y="544544"/>
            <a:ext cx="6727783" cy="7201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1" i="0" u="none" strike="noStrike" kern="1200" cap="none" spc="300" normalizeH="0" baseline="0" noProof="0" dirty="0">
                <a:ln>
                  <a:noFill/>
                </a:ln>
                <a:solidFill>
                  <a:srgbClr val="0D28C2"/>
                </a:solidFill>
                <a:effectLst/>
                <a:uLnTx/>
                <a:uFillTx/>
                <a:latin typeface="Century Gothic" panose="020F0302020204030204"/>
                <a:ea typeface="Verdana" panose="020B0604030504040204" pitchFamily="34" charset="0"/>
                <a:cs typeface="+mn-cs"/>
              </a:rPr>
              <a:t>Agenda</a:t>
            </a:r>
            <a:endParaRPr kumimoji="0" lang="pt-PT" sz="4800" b="1" i="0" u="none" strike="noStrike" kern="1200" cap="none" spc="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Verdana" panose="020B0604030504040204" pitchFamily="34" charset="0"/>
              <a:cs typeface="+mn-cs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8301C96-602D-4D5B-41BA-54DBF0D89E88}"/>
              </a:ext>
            </a:extLst>
          </p:cNvPr>
          <p:cNvGrpSpPr/>
          <p:nvPr/>
        </p:nvGrpSpPr>
        <p:grpSpPr>
          <a:xfrm>
            <a:off x="3516375" y="691541"/>
            <a:ext cx="673715" cy="414350"/>
            <a:chOff x="1462693" y="1423987"/>
            <a:chExt cx="6520589" cy="4010310"/>
          </a:xfrm>
          <a:solidFill>
            <a:srgbClr val="0D28C2"/>
          </a:solidFill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3BDC2C8-8E2B-647D-FF63-D644886EC875}"/>
                </a:ext>
              </a:extLst>
            </p:cNvPr>
            <p:cNvSpPr/>
            <p:nvPr/>
          </p:nvSpPr>
          <p:spPr>
            <a:xfrm>
              <a:off x="5761386" y="1423987"/>
              <a:ext cx="2221896" cy="2261996"/>
            </a:xfrm>
            <a:custGeom>
              <a:avLst/>
              <a:gdLst>
                <a:gd name="connsiteX0" fmla="*/ 306038 w 2221896"/>
                <a:gd name="connsiteY0" fmla="*/ 0 h 2261996"/>
                <a:gd name="connsiteX1" fmla="*/ 0 w 2221896"/>
                <a:gd name="connsiteY1" fmla="*/ 311658 h 2261996"/>
                <a:gd name="connsiteX2" fmla="*/ 1915859 w 2221896"/>
                <a:gd name="connsiteY2" fmla="*/ 2261997 h 2261996"/>
                <a:gd name="connsiteX3" fmla="*/ 2221897 w 2221896"/>
                <a:gd name="connsiteY3" fmla="*/ 1950625 h 2261996"/>
                <a:gd name="connsiteX4" fmla="*/ 306038 w 2221896"/>
                <a:gd name="connsiteY4" fmla="*/ 0 h 2261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1896" h="2261996">
                  <a:moveTo>
                    <a:pt x="306038" y="0"/>
                  </a:moveTo>
                  <a:lnTo>
                    <a:pt x="0" y="311658"/>
                  </a:lnTo>
                  <a:lnTo>
                    <a:pt x="1915859" y="2261997"/>
                  </a:lnTo>
                  <a:lnTo>
                    <a:pt x="2221897" y="1950625"/>
                  </a:lnTo>
                  <a:lnTo>
                    <a:pt x="30603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C1B26914-6335-A0FF-5858-69CFA30B406C}"/>
                </a:ext>
              </a:extLst>
            </p:cNvPr>
            <p:cNvSpPr/>
            <p:nvPr/>
          </p:nvSpPr>
          <p:spPr>
            <a:xfrm>
              <a:off x="5653944" y="3534155"/>
              <a:ext cx="1866614" cy="1900142"/>
            </a:xfrm>
            <a:custGeom>
              <a:avLst/>
              <a:gdLst>
                <a:gd name="connsiteX0" fmla="*/ 0 w 1866614"/>
                <a:gd name="connsiteY0" fmla="*/ 1588484 h 1900142"/>
                <a:gd name="connsiteX1" fmla="*/ 306038 w 1866614"/>
                <a:gd name="connsiteY1" fmla="*/ 1900142 h 1900142"/>
                <a:gd name="connsiteX2" fmla="*/ 1866614 w 1866614"/>
                <a:gd name="connsiteY2" fmla="*/ 311658 h 1900142"/>
                <a:gd name="connsiteX3" fmla="*/ 1560386 w 1866614"/>
                <a:gd name="connsiteY3" fmla="*/ 0 h 1900142"/>
                <a:gd name="connsiteX4" fmla="*/ 0 w 1866614"/>
                <a:gd name="connsiteY4" fmla="*/ 1588484 h 1900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6614" h="1900142">
                  <a:moveTo>
                    <a:pt x="0" y="1588484"/>
                  </a:moveTo>
                  <a:lnTo>
                    <a:pt x="306038" y="1900142"/>
                  </a:lnTo>
                  <a:lnTo>
                    <a:pt x="1866614" y="311658"/>
                  </a:lnTo>
                  <a:lnTo>
                    <a:pt x="1560386" y="0"/>
                  </a:lnTo>
                  <a:lnTo>
                    <a:pt x="0" y="15884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DA030887-34B3-DF69-3FD7-20E579383316}"/>
                </a:ext>
              </a:extLst>
            </p:cNvPr>
            <p:cNvSpPr/>
            <p:nvPr/>
          </p:nvSpPr>
          <p:spPr>
            <a:xfrm>
              <a:off x="4205287" y="3164775"/>
              <a:ext cx="2730531" cy="477202"/>
            </a:xfrm>
            <a:custGeom>
              <a:avLst/>
              <a:gdLst>
                <a:gd name="connsiteX0" fmla="*/ 0 w 2730531"/>
                <a:gd name="connsiteY0" fmla="*/ 33528 h 477202"/>
                <a:gd name="connsiteX1" fmla="*/ 0 w 2730531"/>
                <a:gd name="connsiteY1" fmla="*/ 477203 h 477202"/>
                <a:gd name="connsiteX2" fmla="*/ 2730532 w 2730531"/>
                <a:gd name="connsiteY2" fmla="*/ 437769 h 477202"/>
                <a:gd name="connsiteX3" fmla="*/ 2708243 w 2730531"/>
                <a:gd name="connsiteY3" fmla="*/ 0 h 477202"/>
                <a:gd name="connsiteX4" fmla="*/ 0 w 2730531"/>
                <a:gd name="connsiteY4" fmla="*/ 33528 h 477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30531" h="477202">
                  <a:moveTo>
                    <a:pt x="0" y="33528"/>
                  </a:moveTo>
                  <a:lnTo>
                    <a:pt x="0" y="477203"/>
                  </a:lnTo>
                  <a:lnTo>
                    <a:pt x="2730532" y="437769"/>
                  </a:lnTo>
                  <a:lnTo>
                    <a:pt x="2708243" y="0"/>
                  </a:lnTo>
                  <a:lnTo>
                    <a:pt x="0" y="335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DBF8ABFB-0996-A4FD-091E-C3C86064386F}"/>
                </a:ext>
              </a:extLst>
            </p:cNvPr>
            <p:cNvSpPr/>
            <p:nvPr/>
          </p:nvSpPr>
          <p:spPr>
            <a:xfrm>
              <a:off x="1462693" y="3164772"/>
              <a:ext cx="2730534" cy="477201"/>
            </a:xfrm>
            <a:custGeom>
              <a:avLst/>
              <a:gdLst>
                <a:gd name="connsiteX0" fmla="*/ 0 w 2730531"/>
                <a:gd name="connsiteY0" fmla="*/ 33528 h 477202"/>
                <a:gd name="connsiteX1" fmla="*/ 0 w 2730531"/>
                <a:gd name="connsiteY1" fmla="*/ 477203 h 477202"/>
                <a:gd name="connsiteX2" fmla="*/ 2730532 w 2730531"/>
                <a:gd name="connsiteY2" fmla="*/ 437769 h 477202"/>
                <a:gd name="connsiteX3" fmla="*/ 2708243 w 2730531"/>
                <a:gd name="connsiteY3" fmla="*/ 0 h 477202"/>
                <a:gd name="connsiteX4" fmla="*/ 0 w 2730531"/>
                <a:gd name="connsiteY4" fmla="*/ 33528 h 477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30531" h="477202">
                  <a:moveTo>
                    <a:pt x="0" y="33528"/>
                  </a:moveTo>
                  <a:lnTo>
                    <a:pt x="0" y="477203"/>
                  </a:lnTo>
                  <a:lnTo>
                    <a:pt x="2730532" y="437769"/>
                  </a:lnTo>
                  <a:lnTo>
                    <a:pt x="2708243" y="0"/>
                  </a:lnTo>
                  <a:lnTo>
                    <a:pt x="0" y="3352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E7B6CB0D-E9C4-55C2-55E0-CA8E40505288}"/>
              </a:ext>
            </a:extLst>
          </p:cNvPr>
          <p:cNvGrpSpPr/>
          <p:nvPr/>
        </p:nvGrpSpPr>
        <p:grpSpPr>
          <a:xfrm rot="16200000">
            <a:off x="-2523637" y="2527515"/>
            <a:ext cx="6852153" cy="1771273"/>
            <a:chOff x="-393221" y="-3361134"/>
            <a:chExt cx="6643632" cy="1717371"/>
          </a:xfrm>
          <a:solidFill>
            <a:schemeClr val="bg1">
              <a:alpha val="7000"/>
            </a:schemeClr>
          </a:solidFill>
        </p:grpSpPr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15B0D54C-A1AA-0D34-88D2-B4D2018DC9DE}"/>
                </a:ext>
              </a:extLst>
            </p:cNvPr>
            <p:cNvSpPr/>
            <p:nvPr/>
          </p:nvSpPr>
          <p:spPr>
            <a:xfrm>
              <a:off x="-393221" y="-3061471"/>
              <a:ext cx="307313" cy="1378449"/>
            </a:xfrm>
            <a:custGeom>
              <a:avLst/>
              <a:gdLst>
                <a:gd name="connsiteX0" fmla="*/ 0 w 74834"/>
                <a:gd name="connsiteY0" fmla="*/ 0 h 335667"/>
                <a:gd name="connsiteX1" fmla="*/ 74834 w 74834"/>
                <a:gd name="connsiteY1" fmla="*/ 0 h 335667"/>
                <a:gd name="connsiteX2" fmla="*/ 74834 w 74834"/>
                <a:gd name="connsiteY2" fmla="*/ 335667 h 335667"/>
                <a:gd name="connsiteX3" fmla="*/ 0 w 74834"/>
                <a:gd name="connsiteY3" fmla="*/ 335667 h 335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834" h="335667">
                  <a:moveTo>
                    <a:pt x="0" y="0"/>
                  </a:moveTo>
                  <a:lnTo>
                    <a:pt x="74834" y="0"/>
                  </a:lnTo>
                  <a:lnTo>
                    <a:pt x="74834" y="335667"/>
                  </a:lnTo>
                  <a:lnTo>
                    <a:pt x="0" y="335667"/>
                  </a:lnTo>
                  <a:close/>
                </a:path>
              </a:pathLst>
            </a:custGeom>
            <a:grpFill/>
            <a:ln w="310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367AB2A-66AF-6D10-75EF-BCF57E7DFCB1}"/>
                </a:ext>
              </a:extLst>
            </p:cNvPr>
            <p:cNvSpPr/>
            <p:nvPr/>
          </p:nvSpPr>
          <p:spPr>
            <a:xfrm>
              <a:off x="116843" y="-3027042"/>
              <a:ext cx="1532742" cy="1347843"/>
            </a:xfrm>
            <a:custGeom>
              <a:avLst/>
              <a:gdLst>
                <a:gd name="connsiteX0" fmla="*/ 246225 w 373239"/>
                <a:gd name="connsiteY0" fmla="*/ 133190 h 328214"/>
                <a:gd name="connsiteX1" fmla="*/ 127918 w 373239"/>
                <a:gd name="connsiteY1" fmla="*/ 133190 h 328214"/>
                <a:gd name="connsiteX2" fmla="*/ 77615 w 373239"/>
                <a:gd name="connsiteY2" fmla="*/ 95617 h 328214"/>
                <a:gd name="connsiteX3" fmla="*/ 127918 w 373239"/>
                <a:gd name="connsiteY3" fmla="*/ 62081 h 328214"/>
                <a:gd name="connsiteX4" fmla="*/ 342484 w 373239"/>
                <a:gd name="connsiteY4" fmla="*/ 62081 h 328214"/>
                <a:gd name="connsiteX5" fmla="*/ 342484 w 373239"/>
                <a:gd name="connsiteY5" fmla="*/ -22 h 328214"/>
                <a:gd name="connsiteX6" fmla="*/ 118913 w 373239"/>
                <a:gd name="connsiteY6" fmla="*/ -22 h 328214"/>
                <a:gd name="connsiteX7" fmla="*/ -14 w 373239"/>
                <a:gd name="connsiteY7" fmla="*/ 96549 h 328214"/>
                <a:gd name="connsiteX8" fmla="*/ 118913 w 373239"/>
                <a:gd name="connsiteY8" fmla="*/ 194361 h 328214"/>
                <a:gd name="connsiteX9" fmla="*/ 247156 w 373239"/>
                <a:gd name="connsiteY9" fmla="*/ 194361 h 328214"/>
                <a:gd name="connsiteX10" fmla="*/ 297149 w 373239"/>
                <a:gd name="connsiteY10" fmla="*/ 232244 h 328214"/>
                <a:gd name="connsiteX11" fmla="*/ 247156 w 373239"/>
                <a:gd name="connsiteY11" fmla="*/ 266090 h 328214"/>
                <a:gd name="connsiteX12" fmla="*/ 23274 w 373239"/>
                <a:gd name="connsiteY12" fmla="*/ 266090 h 328214"/>
                <a:gd name="connsiteX13" fmla="*/ 23274 w 373239"/>
                <a:gd name="connsiteY13" fmla="*/ 328193 h 328214"/>
                <a:gd name="connsiteX14" fmla="*/ 246225 w 373239"/>
                <a:gd name="connsiteY14" fmla="*/ 328193 h 328214"/>
                <a:gd name="connsiteX15" fmla="*/ 373225 w 373239"/>
                <a:gd name="connsiteY15" fmla="*/ 230691 h 328214"/>
                <a:gd name="connsiteX16" fmla="*/ 246225 w 373239"/>
                <a:gd name="connsiteY16" fmla="*/ 134121 h 328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73239" h="328214">
                  <a:moveTo>
                    <a:pt x="246225" y="133190"/>
                  </a:moveTo>
                  <a:lnTo>
                    <a:pt x="127918" y="133190"/>
                  </a:lnTo>
                  <a:cubicBezTo>
                    <a:pt x="96867" y="133190"/>
                    <a:pt x="77615" y="118595"/>
                    <a:pt x="77615" y="95617"/>
                  </a:cubicBezTo>
                  <a:cubicBezTo>
                    <a:pt x="77615" y="72639"/>
                    <a:pt x="96867" y="62081"/>
                    <a:pt x="127918" y="62081"/>
                  </a:cubicBezTo>
                  <a:lnTo>
                    <a:pt x="342484" y="62081"/>
                  </a:lnTo>
                  <a:lnTo>
                    <a:pt x="342484" y="-22"/>
                  </a:lnTo>
                  <a:lnTo>
                    <a:pt x="118913" y="-22"/>
                  </a:lnTo>
                  <a:cubicBezTo>
                    <a:pt x="45942" y="-22"/>
                    <a:pt x="-14" y="36619"/>
                    <a:pt x="-14" y="96549"/>
                  </a:cubicBezTo>
                  <a:cubicBezTo>
                    <a:pt x="-14" y="156478"/>
                    <a:pt x="45942" y="194361"/>
                    <a:pt x="118913" y="194361"/>
                  </a:cubicBezTo>
                  <a:lnTo>
                    <a:pt x="247156" y="194361"/>
                  </a:lnTo>
                  <a:cubicBezTo>
                    <a:pt x="278208" y="194361"/>
                    <a:pt x="297149" y="208955"/>
                    <a:pt x="297149" y="232244"/>
                  </a:cubicBezTo>
                  <a:cubicBezTo>
                    <a:pt x="297149" y="255533"/>
                    <a:pt x="277897" y="266090"/>
                    <a:pt x="247156" y="266090"/>
                  </a:cubicBezTo>
                  <a:lnTo>
                    <a:pt x="23274" y="266090"/>
                  </a:lnTo>
                  <a:lnTo>
                    <a:pt x="23274" y="328193"/>
                  </a:lnTo>
                  <a:lnTo>
                    <a:pt x="246225" y="328193"/>
                  </a:lnTo>
                  <a:cubicBezTo>
                    <a:pt x="324164" y="328193"/>
                    <a:pt x="373225" y="290310"/>
                    <a:pt x="373225" y="230691"/>
                  </a:cubicBezTo>
                  <a:cubicBezTo>
                    <a:pt x="373225" y="171072"/>
                    <a:pt x="324164" y="134121"/>
                    <a:pt x="246225" y="134121"/>
                  </a:cubicBezTo>
                  <a:close/>
                </a:path>
              </a:pathLst>
            </a:custGeom>
            <a:grpFill/>
            <a:ln w="310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E4B40C56-222F-2B25-C94E-C731A3C2AC0A}"/>
                </a:ext>
              </a:extLst>
            </p:cNvPr>
            <p:cNvSpPr/>
            <p:nvPr/>
          </p:nvSpPr>
          <p:spPr>
            <a:xfrm>
              <a:off x="3372035" y="-3358584"/>
              <a:ext cx="1226998" cy="1712841"/>
            </a:xfrm>
            <a:custGeom>
              <a:avLst/>
              <a:gdLst>
                <a:gd name="connsiteX0" fmla="*/ 149105 w 298787"/>
                <a:gd name="connsiteY0" fmla="*/ 352724 h 417095"/>
                <a:gd name="connsiteX1" fmla="*/ 71336 w 298787"/>
                <a:gd name="connsiteY1" fmla="*/ 275235 h 417095"/>
                <a:gd name="connsiteX2" fmla="*/ 71476 w 298787"/>
                <a:gd name="connsiteY2" fmla="*/ 270437 h 417095"/>
                <a:gd name="connsiteX3" fmla="*/ 71476 w 298787"/>
                <a:gd name="connsiteY3" fmla="*/ 142815 h 417095"/>
                <a:gd name="connsiteX4" fmla="*/ 298773 w 298787"/>
                <a:gd name="connsiteY4" fmla="*/ 142815 h 417095"/>
                <a:gd name="connsiteX5" fmla="*/ 298773 w 298787"/>
                <a:gd name="connsiteY5" fmla="*/ 80712 h 417095"/>
                <a:gd name="connsiteX6" fmla="*/ 71476 w 298787"/>
                <a:gd name="connsiteY6" fmla="*/ 80712 h 417095"/>
                <a:gd name="connsiteX7" fmla="*/ 71476 w 298787"/>
                <a:gd name="connsiteY7" fmla="*/ -22 h 417095"/>
                <a:gd name="connsiteX8" fmla="*/ 58 w 298787"/>
                <a:gd name="connsiteY8" fmla="*/ -22 h 417095"/>
                <a:gd name="connsiteX9" fmla="*/ 58 w 298787"/>
                <a:gd name="connsiteY9" fmla="*/ 273853 h 417095"/>
                <a:gd name="connsiteX10" fmla="*/ 134368 w 298787"/>
                <a:gd name="connsiteY10" fmla="*/ 417004 h 417095"/>
                <a:gd name="connsiteX11" fmla="*/ 149105 w 298787"/>
                <a:gd name="connsiteY11" fmla="*/ 416690 h 417095"/>
                <a:gd name="connsiteX12" fmla="*/ 297550 w 298787"/>
                <a:gd name="connsiteY12" fmla="*/ 286919 h 417095"/>
                <a:gd name="connsiteX13" fmla="*/ 297842 w 298787"/>
                <a:gd name="connsiteY13" fmla="*/ 275095 h 417095"/>
                <a:gd name="connsiteX14" fmla="*/ 226734 w 298787"/>
                <a:gd name="connsiteY14" fmla="*/ 275095 h 417095"/>
                <a:gd name="connsiteX15" fmla="*/ 150353 w 298787"/>
                <a:gd name="connsiteY15" fmla="*/ 352724 h 417095"/>
                <a:gd name="connsiteX16" fmla="*/ 149105 w 298787"/>
                <a:gd name="connsiteY16" fmla="*/ 352724 h 41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98787" h="417095">
                  <a:moveTo>
                    <a:pt x="149105" y="352724"/>
                  </a:moveTo>
                  <a:cubicBezTo>
                    <a:pt x="106232" y="352801"/>
                    <a:pt x="71414" y="318108"/>
                    <a:pt x="71336" y="275235"/>
                  </a:cubicBezTo>
                  <a:cubicBezTo>
                    <a:pt x="71333" y="273636"/>
                    <a:pt x="71380" y="272033"/>
                    <a:pt x="71476" y="270437"/>
                  </a:cubicBezTo>
                  <a:lnTo>
                    <a:pt x="71476" y="142815"/>
                  </a:lnTo>
                  <a:lnTo>
                    <a:pt x="298773" y="142815"/>
                  </a:lnTo>
                  <a:lnTo>
                    <a:pt x="298773" y="80712"/>
                  </a:lnTo>
                  <a:lnTo>
                    <a:pt x="71476" y="80712"/>
                  </a:lnTo>
                  <a:lnTo>
                    <a:pt x="71476" y="-22"/>
                  </a:lnTo>
                  <a:lnTo>
                    <a:pt x="58" y="-22"/>
                  </a:lnTo>
                  <a:lnTo>
                    <a:pt x="58" y="273853"/>
                  </a:lnTo>
                  <a:cubicBezTo>
                    <a:pt x="-2383" y="350473"/>
                    <a:pt x="57748" y="414563"/>
                    <a:pt x="134368" y="417004"/>
                  </a:cubicBezTo>
                  <a:cubicBezTo>
                    <a:pt x="139280" y="417159"/>
                    <a:pt x="144202" y="417056"/>
                    <a:pt x="149105" y="416690"/>
                  </a:cubicBezTo>
                  <a:cubicBezTo>
                    <a:pt x="225933" y="421848"/>
                    <a:pt x="292395" y="363747"/>
                    <a:pt x="297550" y="286919"/>
                  </a:cubicBezTo>
                  <a:cubicBezTo>
                    <a:pt x="297814" y="282985"/>
                    <a:pt x="297913" y="279039"/>
                    <a:pt x="297842" y="275095"/>
                  </a:cubicBezTo>
                  <a:lnTo>
                    <a:pt x="226734" y="275095"/>
                  </a:lnTo>
                  <a:cubicBezTo>
                    <a:pt x="227079" y="317623"/>
                    <a:pt x="192881" y="352379"/>
                    <a:pt x="150353" y="352724"/>
                  </a:cubicBezTo>
                  <a:cubicBezTo>
                    <a:pt x="149937" y="352727"/>
                    <a:pt x="149521" y="352727"/>
                    <a:pt x="149105" y="352724"/>
                  </a:cubicBezTo>
                  <a:close/>
                </a:path>
              </a:pathLst>
            </a:custGeom>
            <a:grpFill/>
            <a:ln w="310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17033242-DDEB-FD60-AD8D-45ED48D3B751}"/>
                </a:ext>
              </a:extLst>
            </p:cNvPr>
            <p:cNvSpPr/>
            <p:nvPr/>
          </p:nvSpPr>
          <p:spPr>
            <a:xfrm>
              <a:off x="4785070" y="-3058946"/>
              <a:ext cx="1465341" cy="1381020"/>
            </a:xfrm>
            <a:custGeom>
              <a:avLst/>
              <a:gdLst>
                <a:gd name="connsiteX0" fmla="*/ 77338 w 356826"/>
                <a:gd name="connsiteY0" fmla="*/ 202130 h 336293"/>
                <a:gd name="connsiteX1" fmla="*/ 356802 w 356826"/>
                <a:gd name="connsiteY1" fmla="*/ 202130 h 336293"/>
                <a:gd name="connsiteX2" fmla="*/ 356802 w 356826"/>
                <a:gd name="connsiteY2" fmla="*/ 199025 h 336293"/>
                <a:gd name="connsiteX3" fmla="*/ 356802 w 356826"/>
                <a:gd name="connsiteY3" fmla="*/ 199025 h 336293"/>
                <a:gd name="connsiteX4" fmla="*/ 356802 w 356826"/>
                <a:gd name="connsiteY4" fmla="*/ 171699 h 336293"/>
                <a:gd name="connsiteX5" fmla="*/ 354628 w 356826"/>
                <a:gd name="connsiteY5" fmla="*/ 140648 h 336293"/>
                <a:gd name="connsiteX6" fmla="*/ 354628 w 356826"/>
                <a:gd name="connsiteY6" fmla="*/ 140648 h 336293"/>
                <a:gd name="connsiteX7" fmla="*/ 354628 w 356826"/>
                <a:gd name="connsiteY7" fmla="*/ 140648 h 336293"/>
                <a:gd name="connsiteX8" fmla="*/ 179187 w 356826"/>
                <a:gd name="connsiteY8" fmla="*/ 295 h 336293"/>
                <a:gd name="connsiteX9" fmla="*/ 262 w 356826"/>
                <a:gd name="connsiteY9" fmla="*/ 159900 h 336293"/>
                <a:gd name="connsiteX10" fmla="*/ 20 w 356826"/>
                <a:gd name="connsiteY10" fmla="*/ 172941 h 336293"/>
                <a:gd name="connsiteX11" fmla="*/ 179187 w 356826"/>
                <a:gd name="connsiteY11" fmla="*/ 336272 h 336293"/>
                <a:gd name="connsiteX12" fmla="*/ 313019 w 356826"/>
                <a:gd name="connsiteY12" fmla="*/ 336272 h 336293"/>
                <a:gd name="connsiteX13" fmla="*/ 313019 w 356826"/>
                <a:gd name="connsiteY13" fmla="*/ 274169 h 336293"/>
                <a:gd name="connsiteX14" fmla="*/ 179498 w 356826"/>
                <a:gd name="connsiteY14" fmla="*/ 274169 h 336293"/>
                <a:gd name="connsiteX15" fmla="*/ 77338 w 356826"/>
                <a:gd name="connsiteY15" fmla="*/ 202751 h 336293"/>
                <a:gd name="connsiteX16" fmla="*/ 179187 w 356826"/>
                <a:gd name="connsiteY16" fmla="*/ 62398 h 336293"/>
                <a:gd name="connsiteX17" fmla="*/ 280726 w 356826"/>
                <a:gd name="connsiteY17" fmla="*/ 138785 h 336293"/>
                <a:gd name="connsiteX18" fmla="*/ 280726 w 356826"/>
                <a:gd name="connsiteY18" fmla="*/ 141579 h 336293"/>
                <a:gd name="connsiteX19" fmla="*/ 76096 w 356826"/>
                <a:gd name="connsiteY19" fmla="*/ 141579 h 336293"/>
                <a:gd name="connsiteX20" fmla="*/ 76096 w 356826"/>
                <a:gd name="connsiteY20" fmla="*/ 138785 h 336293"/>
                <a:gd name="connsiteX21" fmla="*/ 179187 w 356826"/>
                <a:gd name="connsiteY21" fmla="*/ 62398 h 336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56826" h="336293">
                  <a:moveTo>
                    <a:pt x="77338" y="202130"/>
                  </a:moveTo>
                  <a:lnTo>
                    <a:pt x="356802" y="202130"/>
                  </a:lnTo>
                  <a:lnTo>
                    <a:pt x="356802" y="199025"/>
                  </a:lnTo>
                  <a:lnTo>
                    <a:pt x="356802" y="199025"/>
                  </a:lnTo>
                  <a:lnTo>
                    <a:pt x="356802" y="171699"/>
                  </a:lnTo>
                  <a:cubicBezTo>
                    <a:pt x="356911" y="161306"/>
                    <a:pt x="356184" y="150923"/>
                    <a:pt x="354628" y="140648"/>
                  </a:cubicBezTo>
                  <a:lnTo>
                    <a:pt x="354628" y="140648"/>
                  </a:lnTo>
                  <a:lnTo>
                    <a:pt x="354628" y="140648"/>
                  </a:lnTo>
                  <a:cubicBezTo>
                    <a:pt x="340904" y="55731"/>
                    <a:pt x="265045" y="-4956"/>
                    <a:pt x="179187" y="295"/>
                  </a:cubicBezTo>
                  <a:cubicBezTo>
                    <a:pt x="85703" y="-5040"/>
                    <a:pt x="5596" y="66419"/>
                    <a:pt x="262" y="159900"/>
                  </a:cubicBezTo>
                  <a:cubicBezTo>
                    <a:pt x="13" y="164244"/>
                    <a:pt x="-67" y="168594"/>
                    <a:pt x="20" y="172941"/>
                  </a:cubicBezTo>
                  <a:cubicBezTo>
                    <a:pt x="20" y="268580"/>
                    <a:pt x="74854" y="336272"/>
                    <a:pt x="179187" y="336272"/>
                  </a:cubicBezTo>
                  <a:lnTo>
                    <a:pt x="313019" y="336272"/>
                  </a:lnTo>
                  <a:lnTo>
                    <a:pt x="313019" y="274169"/>
                  </a:lnTo>
                  <a:lnTo>
                    <a:pt x="179498" y="274169"/>
                  </a:lnTo>
                  <a:cubicBezTo>
                    <a:pt x="133088" y="276638"/>
                    <a:pt x="90957" y="247185"/>
                    <a:pt x="77338" y="202751"/>
                  </a:cubicBezTo>
                  <a:close/>
                  <a:moveTo>
                    <a:pt x="179187" y="62398"/>
                  </a:moveTo>
                  <a:cubicBezTo>
                    <a:pt x="226752" y="60920"/>
                    <a:pt x="268960" y="92673"/>
                    <a:pt x="280726" y="138785"/>
                  </a:cubicBezTo>
                  <a:cubicBezTo>
                    <a:pt x="280872" y="139710"/>
                    <a:pt x="280872" y="140654"/>
                    <a:pt x="280726" y="141579"/>
                  </a:cubicBezTo>
                  <a:lnTo>
                    <a:pt x="76096" y="141579"/>
                  </a:lnTo>
                  <a:cubicBezTo>
                    <a:pt x="76096" y="141579"/>
                    <a:pt x="76096" y="139716"/>
                    <a:pt x="76096" y="138785"/>
                  </a:cubicBezTo>
                  <a:cubicBezTo>
                    <a:pt x="87979" y="92086"/>
                    <a:pt x="131051" y="60171"/>
                    <a:pt x="179187" y="62398"/>
                  </a:cubicBezTo>
                  <a:close/>
                </a:path>
              </a:pathLst>
            </a:custGeom>
            <a:grpFill/>
            <a:ln w="310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27B03A06-B2EF-86C3-62A9-034303D1709D}"/>
                </a:ext>
              </a:extLst>
            </p:cNvPr>
            <p:cNvSpPr/>
            <p:nvPr/>
          </p:nvSpPr>
          <p:spPr>
            <a:xfrm>
              <a:off x="-393221" y="-3361134"/>
              <a:ext cx="307313" cy="113486"/>
            </a:xfrm>
            <a:custGeom>
              <a:avLst/>
              <a:gdLst>
                <a:gd name="connsiteX0" fmla="*/ 0 w 74834"/>
                <a:gd name="connsiteY0" fmla="*/ 0 h 27635"/>
                <a:gd name="connsiteX1" fmla="*/ 74834 w 74834"/>
                <a:gd name="connsiteY1" fmla="*/ 0 h 27635"/>
                <a:gd name="connsiteX2" fmla="*/ 74834 w 74834"/>
                <a:gd name="connsiteY2" fmla="*/ 27636 h 27635"/>
                <a:gd name="connsiteX3" fmla="*/ 0 w 74834"/>
                <a:gd name="connsiteY3" fmla="*/ 27636 h 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834" h="27635">
                  <a:moveTo>
                    <a:pt x="0" y="0"/>
                  </a:moveTo>
                  <a:lnTo>
                    <a:pt x="74834" y="0"/>
                  </a:lnTo>
                  <a:lnTo>
                    <a:pt x="74834" y="27636"/>
                  </a:lnTo>
                  <a:lnTo>
                    <a:pt x="0" y="27636"/>
                  </a:lnTo>
                  <a:close/>
                </a:path>
              </a:pathLst>
            </a:custGeom>
            <a:grpFill/>
            <a:ln w="310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D1ABE11C-15D1-3C65-D211-DF7313377A1A}"/>
                </a:ext>
              </a:extLst>
            </p:cNvPr>
            <p:cNvSpPr/>
            <p:nvPr/>
          </p:nvSpPr>
          <p:spPr>
            <a:xfrm>
              <a:off x="1808983" y="-3063385"/>
              <a:ext cx="1425630" cy="1419622"/>
            </a:xfrm>
            <a:custGeom>
              <a:avLst/>
              <a:gdLst>
                <a:gd name="connsiteX0" fmla="*/ 174185 w 347156"/>
                <a:gd name="connsiteY0" fmla="*/ 283013 h 345693"/>
                <a:gd name="connsiteX1" fmla="*/ 67548 w 347156"/>
                <a:gd name="connsiteY1" fmla="*/ 180403 h 345693"/>
                <a:gd name="connsiteX2" fmla="*/ 67678 w 347156"/>
                <a:gd name="connsiteY2" fmla="*/ 172780 h 345693"/>
                <a:gd name="connsiteX3" fmla="*/ 167540 w 347156"/>
                <a:gd name="connsiteY3" fmla="*/ 63565 h 345693"/>
                <a:gd name="connsiteX4" fmla="*/ 174185 w 347156"/>
                <a:gd name="connsiteY4" fmla="*/ 63478 h 345693"/>
                <a:gd name="connsiteX5" fmla="*/ 265787 w 347156"/>
                <a:gd name="connsiteY5" fmla="*/ 110677 h 345693"/>
                <a:gd name="connsiteX6" fmla="*/ 327890 w 347156"/>
                <a:gd name="connsiteY6" fmla="*/ 84593 h 345693"/>
                <a:gd name="connsiteX7" fmla="*/ 172632 w 347156"/>
                <a:gd name="connsiteY7" fmla="*/ 133 h 345693"/>
                <a:gd name="connsiteX8" fmla="*/ -14 w 347156"/>
                <a:gd name="connsiteY8" fmla="*/ 172780 h 345693"/>
                <a:gd name="connsiteX9" fmla="*/ 172632 w 347156"/>
                <a:gd name="connsiteY9" fmla="*/ 345426 h 345693"/>
                <a:gd name="connsiteX10" fmla="*/ 347142 w 347156"/>
                <a:gd name="connsiteY10" fmla="*/ 203210 h 345693"/>
                <a:gd name="connsiteX11" fmla="*/ 275724 w 347156"/>
                <a:gd name="connsiteY11" fmla="*/ 203210 h 345693"/>
                <a:gd name="connsiteX12" fmla="*/ 172632 w 347156"/>
                <a:gd name="connsiteY12" fmla="*/ 283013 h 345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7156" h="345693">
                  <a:moveTo>
                    <a:pt x="174185" y="283013"/>
                  </a:moveTo>
                  <a:cubicBezTo>
                    <a:pt x="116401" y="284124"/>
                    <a:pt x="68659" y="238183"/>
                    <a:pt x="67548" y="180403"/>
                  </a:cubicBezTo>
                  <a:cubicBezTo>
                    <a:pt x="67498" y="177860"/>
                    <a:pt x="67542" y="175316"/>
                    <a:pt x="67678" y="172780"/>
                  </a:cubicBezTo>
                  <a:cubicBezTo>
                    <a:pt x="65095" y="115045"/>
                    <a:pt x="109806" y="66145"/>
                    <a:pt x="167540" y="63565"/>
                  </a:cubicBezTo>
                  <a:cubicBezTo>
                    <a:pt x="169754" y="63466"/>
                    <a:pt x="171971" y="63438"/>
                    <a:pt x="174185" y="63478"/>
                  </a:cubicBezTo>
                  <a:cubicBezTo>
                    <a:pt x="210984" y="61596"/>
                    <a:pt x="245961" y="79619"/>
                    <a:pt x="265787" y="110677"/>
                  </a:cubicBezTo>
                  <a:lnTo>
                    <a:pt x="327890" y="84593"/>
                  </a:lnTo>
                  <a:cubicBezTo>
                    <a:pt x="295711" y="29921"/>
                    <a:pt x="236012" y="-2553"/>
                    <a:pt x="172632" y="133"/>
                  </a:cubicBezTo>
                  <a:cubicBezTo>
                    <a:pt x="77282" y="133"/>
                    <a:pt x="-14" y="77430"/>
                    <a:pt x="-14" y="172780"/>
                  </a:cubicBezTo>
                  <a:cubicBezTo>
                    <a:pt x="-14" y="268129"/>
                    <a:pt x="77282" y="345426"/>
                    <a:pt x="172632" y="345426"/>
                  </a:cubicBezTo>
                  <a:cubicBezTo>
                    <a:pt x="258757" y="350068"/>
                    <a:pt x="334305" y="288499"/>
                    <a:pt x="347142" y="203210"/>
                  </a:cubicBezTo>
                  <a:lnTo>
                    <a:pt x="275724" y="203210"/>
                  </a:lnTo>
                  <a:cubicBezTo>
                    <a:pt x="265116" y="251200"/>
                    <a:pt x="221750" y="284770"/>
                    <a:pt x="172632" y="283013"/>
                  </a:cubicBezTo>
                  <a:close/>
                </a:path>
              </a:pathLst>
            </a:custGeom>
            <a:grpFill/>
            <a:ln w="310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ED54DA40-0822-9132-0EA7-DE7D4069103E}"/>
              </a:ext>
            </a:extLst>
          </p:cNvPr>
          <p:cNvGrpSpPr/>
          <p:nvPr/>
        </p:nvGrpSpPr>
        <p:grpSpPr>
          <a:xfrm>
            <a:off x="718924" y="570933"/>
            <a:ext cx="2238889" cy="578750"/>
            <a:chOff x="-393221" y="-3361134"/>
            <a:chExt cx="6643632" cy="1717371"/>
          </a:xfrm>
          <a:solidFill>
            <a:schemeClr val="bg1"/>
          </a:solidFill>
        </p:grpSpPr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7C63D0E0-4724-A9A1-DFA5-6FE6D93BB538}"/>
                </a:ext>
              </a:extLst>
            </p:cNvPr>
            <p:cNvSpPr/>
            <p:nvPr/>
          </p:nvSpPr>
          <p:spPr>
            <a:xfrm>
              <a:off x="-393221" y="-3061471"/>
              <a:ext cx="307313" cy="1378449"/>
            </a:xfrm>
            <a:custGeom>
              <a:avLst/>
              <a:gdLst>
                <a:gd name="connsiteX0" fmla="*/ 0 w 74834"/>
                <a:gd name="connsiteY0" fmla="*/ 0 h 335667"/>
                <a:gd name="connsiteX1" fmla="*/ 74834 w 74834"/>
                <a:gd name="connsiteY1" fmla="*/ 0 h 335667"/>
                <a:gd name="connsiteX2" fmla="*/ 74834 w 74834"/>
                <a:gd name="connsiteY2" fmla="*/ 335667 h 335667"/>
                <a:gd name="connsiteX3" fmla="*/ 0 w 74834"/>
                <a:gd name="connsiteY3" fmla="*/ 335667 h 335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834" h="335667">
                  <a:moveTo>
                    <a:pt x="0" y="0"/>
                  </a:moveTo>
                  <a:lnTo>
                    <a:pt x="74834" y="0"/>
                  </a:lnTo>
                  <a:lnTo>
                    <a:pt x="74834" y="335667"/>
                  </a:lnTo>
                  <a:lnTo>
                    <a:pt x="0" y="335667"/>
                  </a:lnTo>
                  <a:close/>
                </a:path>
              </a:pathLst>
            </a:custGeom>
            <a:grpFill/>
            <a:ln w="310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A6BC5173-C77A-41DC-B601-0CA76CE62E90}"/>
                </a:ext>
              </a:extLst>
            </p:cNvPr>
            <p:cNvSpPr/>
            <p:nvPr/>
          </p:nvSpPr>
          <p:spPr>
            <a:xfrm>
              <a:off x="116843" y="-3027042"/>
              <a:ext cx="1532742" cy="1347843"/>
            </a:xfrm>
            <a:custGeom>
              <a:avLst/>
              <a:gdLst>
                <a:gd name="connsiteX0" fmla="*/ 246225 w 373239"/>
                <a:gd name="connsiteY0" fmla="*/ 133190 h 328214"/>
                <a:gd name="connsiteX1" fmla="*/ 127918 w 373239"/>
                <a:gd name="connsiteY1" fmla="*/ 133190 h 328214"/>
                <a:gd name="connsiteX2" fmla="*/ 77615 w 373239"/>
                <a:gd name="connsiteY2" fmla="*/ 95617 h 328214"/>
                <a:gd name="connsiteX3" fmla="*/ 127918 w 373239"/>
                <a:gd name="connsiteY3" fmla="*/ 62081 h 328214"/>
                <a:gd name="connsiteX4" fmla="*/ 342484 w 373239"/>
                <a:gd name="connsiteY4" fmla="*/ 62081 h 328214"/>
                <a:gd name="connsiteX5" fmla="*/ 342484 w 373239"/>
                <a:gd name="connsiteY5" fmla="*/ -22 h 328214"/>
                <a:gd name="connsiteX6" fmla="*/ 118913 w 373239"/>
                <a:gd name="connsiteY6" fmla="*/ -22 h 328214"/>
                <a:gd name="connsiteX7" fmla="*/ -14 w 373239"/>
                <a:gd name="connsiteY7" fmla="*/ 96549 h 328214"/>
                <a:gd name="connsiteX8" fmla="*/ 118913 w 373239"/>
                <a:gd name="connsiteY8" fmla="*/ 194361 h 328214"/>
                <a:gd name="connsiteX9" fmla="*/ 247156 w 373239"/>
                <a:gd name="connsiteY9" fmla="*/ 194361 h 328214"/>
                <a:gd name="connsiteX10" fmla="*/ 297149 w 373239"/>
                <a:gd name="connsiteY10" fmla="*/ 232244 h 328214"/>
                <a:gd name="connsiteX11" fmla="*/ 247156 w 373239"/>
                <a:gd name="connsiteY11" fmla="*/ 266090 h 328214"/>
                <a:gd name="connsiteX12" fmla="*/ 23274 w 373239"/>
                <a:gd name="connsiteY12" fmla="*/ 266090 h 328214"/>
                <a:gd name="connsiteX13" fmla="*/ 23274 w 373239"/>
                <a:gd name="connsiteY13" fmla="*/ 328193 h 328214"/>
                <a:gd name="connsiteX14" fmla="*/ 246225 w 373239"/>
                <a:gd name="connsiteY14" fmla="*/ 328193 h 328214"/>
                <a:gd name="connsiteX15" fmla="*/ 373225 w 373239"/>
                <a:gd name="connsiteY15" fmla="*/ 230691 h 328214"/>
                <a:gd name="connsiteX16" fmla="*/ 246225 w 373239"/>
                <a:gd name="connsiteY16" fmla="*/ 134121 h 328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73239" h="328214">
                  <a:moveTo>
                    <a:pt x="246225" y="133190"/>
                  </a:moveTo>
                  <a:lnTo>
                    <a:pt x="127918" y="133190"/>
                  </a:lnTo>
                  <a:cubicBezTo>
                    <a:pt x="96867" y="133190"/>
                    <a:pt x="77615" y="118595"/>
                    <a:pt x="77615" y="95617"/>
                  </a:cubicBezTo>
                  <a:cubicBezTo>
                    <a:pt x="77615" y="72639"/>
                    <a:pt x="96867" y="62081"/>
                    <a:pt x="127918" y="62081"/>
                  </a:cubicBezTo>
                  <a:lnTo>
                    <a:pt x="342484" y="62081"/>
                  </a:lnTo>
                  <a:lnTo>
                    <a:pt x="342484" y="-22"/>
                  </a:lnTo>
                  <a:lnTo>
                    <a:pt x="118913" y="-22"/>
                  </a:lnTo>
                  <a:cubicBezTo>
                    <a:pt x="45942" y="-22"/>
                    <a:pt x="-14" y="36619"/>
                    <a:pt x="-14" y="96549"/>
                  </a:cubicBezTo>
                  <a:cubicBezTo>
                    <a:pt x="-14" y="156478"/>
                    <a:pt x="45942" y="194361"/>
                    <a:pt x="118913" y="194361"/>
                  </a:cubicBezTo>
                  <a:lnTo>
                    <a:pt x="247156" y="194361"/>
                  </a:lnTo>
                  <a:cubicBezTo>
                    <a:pt x="278208" y="194361"/>
                    <a:pt x="297149" y="208955"/>
                    <a:pt x="297149" y="232244"/>
                  </a:cubicBezTo>
                  <a:cubicBezTo>
                    <a:pt x="297149" y="255533"/>
                    <a:pt x="277897" y="266090"/>
                    <a:pt x="247156" y="266090"/>
                  </a:cubicBezTo>
                  <a:lnTo>
                    <a:pt x="23274" y="266090"/>
                  </a:lnTo>
                  <a:lnTo>
                    <a:pt x="23274" y="328193"/>
                  </a:lnTo>
                  <a:lnTo>
                    <a:pt x="246225" y="328193"/>
                  </a:lnTo>
                  <a:cubicBezTo>
                    <a:pt x="324164" y="328193"/>
                    <a:pt x="373225" y="290310"/>
                    <a:pt x="373225" y="230691"/>
                  </a:cubicBezTo>
                  <a:cubicBezTo>
                    <a:pt x="373225" y="171072"/>
                    <a:pt x="324164" y="134121"/>
                    <a:pt x="246225" y="134121"/>
                  </a:cubicBezTo>
                  <a:close/>
                </a:path>
              </a:pathLst>
            </a:custGeom>
            <a:grpFill/>
            <a:ln w="310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E9CCA5F5-519B-61AC-477A-346DEB6B9B05}"/>
                </a:ext>
              </a:extLst>
            </p:cNvPr>
            <p:cNvSpPr/>
            <p:nvPr/>
          </p:nvSpPr>
          <p:spPr>
            <a:xfrm>
              <a:off x="3372035" y="-3358584"/>
              <a:ext cx="1226998" cy="1712841"/>
            </a:xfrm>
            <a:custGeom>
              <a:avLst/>
              <a:gdLst>
                <a:gd name="connsiteX0" fmla="*/ 149105 w 298787"/>
                <a:gd name="connsiteY0" fmla="*/ 352724 h 417095"/>
                <a:gd name="connsiteX1" fmla="*/ 71336 w 298787"/>
                <a:gd name="connsiteY1" fmla="*/ 275235 h 417095"/>
                <a:gd name="connsiteX2" fmla="*/ 71476 w 298787"/>
                <a:gd name="connsiteY2" fmla="*/ 270437 h 417095"/>
                <a:gd name="connsiteX3" fmla="*/ 71476 w 298787"/>
                <a:gd name="connsiteY3" fmla="*/ 142815 h 417095"/>
                <a:gd name="connsiteX4" fmla="*/ 298773 w 298787"/>
                <a:gd name="connsiteY4" fmla="*/ 142815 h 417095"/>
                <a:gd name="connsiteX5" fmla="*/ 298773 w 298787"/>
                <a:gd name="connsiteY5" fmla="*/ 80712 h 417095"/>
                <a:gd name="connsiteX6" fmla="*/ 71476 w 298787"/>
                <a:gd name="connsiteY6" fmla="*/ 80712 h 417095"/>
                <a:gd name="connsiteX7" fmla="*/ 71476 w 298787"/>
                <a:gd name="connsiteY7" fmla="*/ -22 h 417095"/>
                <a:gd name="connsiteX8" fmla="*/ 58 w 298787"/>
                <a:gd name="connsiteY8" fmla="*/ -22 h 417095"/>
                <a:gd name="connsiteX9" fmla="*/ 58 w 298787"/>
                <a:gd name="connsiteY9" fmla="*/ 273853 h 417095"/>
                <a:gd name="connsiteX10" fmla="*/ 134368 w 298787"/>
                <a:gd name="connsiteY10" fmla="*/ 417004 h 417095"/>
                <a:gd name="connsiteX11" fmla="*/ 149105 w 298787"/>
                <a:gd name="connsiteY11" fmla="*/ 416690 h 417095"/>
                <a:gd name="connsiteX12" fmla="*/ 297550 w 298787"/>
                <a:gd name="connsiteY12" fmla="*/ 286919 h 417095"/>
                <a:gd name="connsiteX13" fmla="*/ 297842 w 298787"/>
                <a:gd name="connsiteY13" fmla="*/ 275095 h 417095"/>
                <a:gd name="connsiteX14" fmla="*/ 226734 w 298787"/>
                <a:gd name="connsiteY14" fmla="*/ 275095 h 417095"/>
                <a:gd name="connsiteX15" fmla="*/ 150353 w 298787"/>
                <a:gd name="connsiteY15" fmla="*/ 352724 h 417095"/>
                <a:gd name="connsiteX16" fmla="*/ 149105 w 298787"/>
                <a:gd name="connsiteY16" fmla="*/ 352724 h 41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98787" h="417095">
                  <a:moveTo>
                    <a:pt x="149105" y="352724"/>
                  </a:moveTo>
                  <a:cubicBezTo>
                    <a:pt x="106232" y="352801"/>
                    <a:pt x="71414" y="318108"/>
                    <a:pt x="71336" y="275235"/>
                  </a:cubicBezTo>
                  <a:cubicBezTo>
                    <a:pt x="71333" y="273636"/>
                    <a:pt x="71380" y="272033"/>
                    <a:pt x="71476" y="270437"/>
                  </a:cubicBezTo>
                  <a:lnTo>
                    <a:pt x="71476" y="142815"/>
                  </a:lnTo>
                  <a:lnTo>
                    <a:pt x="298773" y="142815"/>
                  </a:lnTo>
                  <a:lnTo>
                    <a:pt x="298773" y="80712"/>
                  </a:lnTo>
                  <a:lnTo>
                    <a:pt x="71476" y="80712"/>
                  </a:lnTo>
                  <a:lnTo>
                    <a:pt x="71476" y="-22"/>
                  </a:lnTo>
                  <a:lnTo>
                    <a:pt x="58" y="-22"/>
                  </a:lnTo>
                  <a:lnTo>
                    <a:pt x="58" y="273853"/>
                  </a:lnTo>
                  <a:cubicBezTo>
                    <a:pt x="-2383" y="350473"/>
                    <a:pt x="57748" y="414563"/>
                    <a:pt x="134368" y="417004"/>
                  </a:cubicBezTo>
                  <a:cubicBezTo>
                    <a:pt x="139280" y="417159"/>
                    <a:pt x="144202" y="417056"/>
                    <a:pt x="149105" y="416690"/>
                  </a:cubicBezTo>
                  <a:cubicBezTo>
                    <a:pt x="225933" y="421848"/>
                    <a:pt x="292395" y="363747"/>
                    <a:pt x="297550" y="286919"/>
                  </a:cubicBezTo>
                  <a:cubicBezTo>
                    <a:pt x="297814" y="282985"/>
                    <a:pt x="297913" y="279039"/>
                    <a:pt x="297842" y="275095"/>
                  </a:cubicBezTo>
                  <a:lnTo>
                    <a:pt x="226734" y="275095"/>
                  </a:lnTo>
                  <a:cubicBezTo>
                    <a:pt x="227079" y="317623"/>
                    <a:pt x="192881" y="352379"/>
                    <a:pt x="150353" y="352724"/>
                  </a:cubicBezTo>
                  <a:cubicBezTo>
                    <a:pt x="149937" y="352727"/>
                    <a:pt x="149521" y="352727"/>
                    <a:pt x="149105" y="352724"/>
                  </a:cubicBezTo>
                  <a:close/>
                </a:path>
              </a:pathLst>
            </a:custGeom>
            <a:grpFill/>
            <a:ln w="310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62FCAE83-CC79-A900-AF25-E44AD8237CCD}"/>
                </a:ext>
              </a:extLst>
            </p:cNvPr>
            <p:cNvSpPr/>
            <p:nvPr/>
          </p:nvSpPr>
          <p:spPr>
            <a:xfrm>
              <a:off x="4785070" y="-3058946"/>
              <a:ext cx="1465341" cy="1381020"/>
            </a:xfrm>
            <a:custGeom>
              <a:avLst/>
              <a:gdLst>
                <a:gd name="connsiteX0" fmla="*/ 77338 w 356826"/>
                <a:gd name="connsiteY0" fmla="*/ 202130 h 336293"/>
                <a:gd name="connsiteX1" fmla="*/ 356802 w 356826"/>
                <a:gd name="connsiteY1" fmla="*/ 202130 h 336293"/>
                <a:gd name="connsiteX2" fmla="*/ 356802 w 356826"/>
                <a:gd name="connsiteY2" fmla="*/ 199025 h 336293"/>
                <a:gd name="connsiteX3" fmla="*/ 356802 w 356826"/>
                <a:gd name="connsiteY3" fmla="*/ 199025 h 336293"/>
                <a:gd name="connsiteX4" fmla="*/ 356802 w 356826"/>
                <a:gd name="connsiteY4" fmla="*/ 171699 h 336293"/>
                <a:gd name="connsiteX5" fmla="*/ 354628 w 356826"/>
                <a:gd name="connsiteY5" fmla="*/ 140648 h 336293"/>
                <a:gd name="connsiteX6" fmla="*/ 354628 w 356826"/>
                <a:gd name="connsiteY6" fmla="*/ 140648 h 336293"/>
                <a:gd name="connsiteX7" fmla="*/ 354628 w 356826"/>
                <a:gd name="connsiteY7" fmla="*/ 140648 h 336293"/>
                <a:gd name="connsiteX8" fmla="*/ 179187 w 356826"/>
                <a:gd name="connsiteY8" fmla="*/ 295 h 336293"/>
                <a:gd name="connsiteX9" fmla="*/ 262 w 356826"/>
                <a:gd name="connsiteY9" fmla="*/ 159900 h 336293"/>
                <a:gd name="connsiteX10" fmla="*/ 20 w 356826"/>
                <a:gd name="connsiteY10" fmla="*/ 172941 h 336293"/>
                <a:gd name="connsiteX11" fmla="*/ 179187 w 356826"/>
                <a:gd name="connsiteY11" fmla="*/ 336272 h 336293"/>
                <a:gd name="connsiteX12" fmla="*/ 313019 w 356826"/>
                <a:gd name="connsiteY12" fmla="*/ 336272 h 336293"/>
                <a:gd name="connsiteX13" fmla="*/ 313019 w 356826"/>
                <a:gd name="connsiteY13" fmla="*/ 274169 h 336293"/>
                <a:gd name="connsiteX14" fmla="*/ 179498 w 356826"/>
                <a:gd name="connsiteY14" fmla="*/ 274169 h 336293"/>
                <a:gd name="connsiteX15" fmla="*/ 77338 w 356826"/>
                <a:gd name="connsiteY15" fmla="*/ 202751 h 336293"/>
                <a:gd name="connsiteX16" fmla="*/ 179187 w 356826"/>
                <a:gd name="connsiteY16" fmla="*/ 62398 h 336293"/>
                <a:gd name="connsiteX17" fmla="*/ 280726 w 356826"/>
                <a:gd name="connsiteY17" fmla="*/ 138785 h 336293"/>
                <a:gd name="connsiteX18" fmla="*/ 280726 w 356826"/>
                <a:gd name="connsiteY18" fmla="*/ 141579 h 336293"/>
                <a:gd name="connsiteX19" fmla="*/ 76096 w 356826"/>
                <a:gd name="connsiteY19" fmla="*/ 141579 h 336293"/>
                <a:gd name="connsiteX20" fmla="*/ 76096 w 356826"/>
                <a:gd name="connsiteY20" fmla="*/ 138785 h 336293"/>
                <a:gd name="connsiteX21" fmla="*/ 179187 w 356826"/>
                <a:gd name="connsiteY21" fmla="*/ 62398 h 336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56826" h="336293">
                  <a:moveTo>
                    <a:pt x="77338" y="202130"/>
                  </a:moveTo>
                  <a:lnTo>
                    <a:pt x="356802" y="202130"/>
                  </a:lnTo>
                  <a:lnTo>
                    <a:pt x="356802" y="199025"/>
                  </a:lnTo>
                  <a:lnTo>
                    <a:pt x="356802" y="199025"/>
                  </a:lnTo>
                  <a:lnTo>
                    <a:pt x="356802" y="171699"/>
                  </a:lnTo>
                  <a:cubicBezTo>
                    <a:pt x="356911" y="161306"/>
                    <a:pt x="356184" y="150923"/>
                    <a:pt x="354628" y="140648"/>
                  </a:cubicBezTo>
                  <a:lnTo>
                    <a:pt x="354628" y="140648"/>
                  </a:lnTo>
                  <a:lnTo>
                    <a:pt x="354628" y="140648"/>
                  </a:lnTo>
                  <a:cubicBezTo>
                    <a:pt x="340904" y="55731"/>
                    <a:pt x="265045" y="-4956"/>
                    <a:pt x="179187" y="295"/>
                  </a:cubicBezTo>
                  <a:cubicBezTo>
                    <a:pt x="85703" y="-5040"/>
                    <a:pt x="5596" y="66419"/>
                    <a:pt x="262" y="159900"/>
                  </a:cubicBezTo>
                  <a:cubicBezTo>
                    <a:pt x="13" y="164244"/>
                    <a:pt x="-67" y="168594"/>
                    <a:pt x="20" y="172941"/>
                  </a:cubicBezTo>
                  <a:cubicBezTo>
                    <a:pt x="20" y="268580"/>
                    <a:pt x="74854" y="336272"/>
                    <a:pt x="179187" y="336272"/>
                  </a:cubicBezTo>
                  <a:lnTo>
                    <a:pt x="313019" y="336272"/>
                  </a:lnTo>
                  <a:lnTo>
                    <a:pt x="313019" y="274169"/>
                  </a:lnTo>
                  <a:lnTo>
                    <a:pt x="179498" y="274169"/>
                  </a:lnTo>
                  <a:cubicBezTo>
                    <a:pt x="133088" y="276638"/>
                    <a:pt x="90957" y="247185"/>
                    <a:pt x="77338" y="202751"/>
                  </a:cubicBezTo>
                  <a:close/>
                  <a:moveTo>
                    <a:pt x="179187" y="62398"/>
                  </a:moveTo>
                  <a:cubicBezTo>
                    <a:pt x="226752" y="60920"/>
                    <a:pt x="268960" y="92673"/>
                    <a:pt x="280726" y="138785"/>
                  </a:cubicBezTo>
                  <a:cubicBezTo>
                    <a:pt x="280872" y="139710"/>
                    <a:pt x="280872" y="140654"/>
                    <a:pt x="280726" y="141579"/>
                  </a:cubicBezTo>
                  <a:lnTo>
                    <a:pt x="76096" y="141579"/>
                  </a:lnTo>
                  <a:cubicBezTo>
                    <a:pt x="76096" y="141579"/>
                    <a:pt x="76096" y="139716"/>
                    <a:pt x="76096" y="138785"/>
                  </a:cubicBezTo>
                  <a:cubicBezTo>
                    <a:pt x="87979" y="92086"/>
                    <a:pt x="131051" y="60171"/>
                    <a:pt x="179187" y="62398"/>
                  </a:cubicBezTo>
                  <a:close/>
                </a:path>
              </a:pathLst>
            </a:custGeom>
            <a:grpFill/>
            <a:ln w="310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CC890961-2CFF-F50E-817B-C66247640D98}"/>
                </a:ext>
              </a:extLst>
            </p:cNvPr>
            <p:cNvSpPr/>
            <p:nvPr/>
          </p:nvSpPr>
          <p:spPr>
            <a:xfrm>
              <a:off x="-393221" y="-3361134"/>
              <a:ext cx="307313" cy="113486"/>
            </a:xfrm>
            <a:custGeom>
              <a:avLst/>
              <a:gdLst>
                <a:gd name="connsiteX0" fmla="*/ 0 w 74834"/>
                <a:gd name="connsiteY0" fmla="*/ 0 h 27635"/>
                <a:gd name="connsiteX1" fmla="*/ 74834 w 74834"/>
                <a:gd name="connsiteY1" fmla="*/ 0 h 27635"/>
                <a:gd name="connsiteX2" fmla="*/ 74834 w 74834"/>
                <a:gd name="connsiteY2" fmla="*/ 27636 h 27635"/>
                <a:gd name="connsiteX3" fmla="*/ 0 w 74834"/>
                <a:gd name="connsiteY3" fmla="*/ 27636 h 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834" h="27635">
                  <a:moveTo>
                    <a:pt x="0" y="0"/>
                  </a:moveTo>
                  <a:lnTo>
                    <a:pt x="74834" y="0"/>
                  </a:lnTo>
                  <a:lnTo>
                    <a:pt x="74834" y="27636"/>
                  </a:lnTo>
                  <a:lnTo>
                    <a:pt x="0" y="27636"/>
                  </a:lnTo>
                  <a:close/>
                </a:path>
              </a:pathLst>
            </a:custGeom>
            <a:grpFill/>
            <a:ln w="310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74FD5AF9-ED4A-7FE8-A56F-B794F0B0FDC0}"/>
                </a:ext>
              </a:extLst>
            </p:cNvPr>
            <p:cNvSpPr/>
            <p:nvPr/>
          </p:nvSpPr>
          <p:spPr>
            <a:xfrm>
              <a:off x="1808983" y="-3063385"/>
              <a:ext cx="1425630" cy="1419622"/>
            </a:xfrm>
            <a:custGeom>
              <a:avLst/>
              <a:gdLst>
                <a:gd name="connsiteX0" fmla="*/ 174185 w 347156"/>
                <a:gd name="connsiteY0" fmla="*/ 283013 h 345693"/>
                <a:gd name="connsiteX1" fmla="*/ 67548 w 347156"/>
                <a:gd name="connsiteY1" fmla="*/ 180403 h 345693"/>
                <a:gd name="connsiteX2" fmla="*/ 67678 w 347156"/>
                <a:gd name="connsiteY2" fmla="*/ 172780 h 345693"/>
                <a:gd name="connsiteX3" fmla="*/ 167540 w 347156"/>
                <a:gd name="connsiteY3" fmla="*/ 63565 h 345693"/>
                <a:gd name="connsiteX4" fmla="*/ 174185 w 347156"/>
                <a:gd name="connsiteY4" fmla="*/ 63478 h 345693"/>
                <a:gd name="connsiteX5" fmla="*/ 265787 w 347156"/>
                <a:gd name="connsiteY5" fmla="*/ 110677 h 345693"/>
                <a:gd name="connsiteX6" fmla="*/ 327890 w 347156"/>
                <a:gd name="connsiteY6" fmla="*/ 84593 h 345693"/>
                <a:gd name="connsiteX7" fmla="*/ 172632 w 347156"/>
                <a:gd name="connsiteY7" fmla="*/ 133 h 345693"/>
                <a:gd name="connsiteX8" fmla="*/ -14 w 347156"/>
                <a:gd name="connsiteY8" fmla="*/ 172780 h 345693"/>
                <a:gd name="connsiteX9" fmla="*/ 172632 w 347156"/>
                <a:gd name="connsiteY9" fmla="*/ 345426 h 345693"/>
                <a:gd name="connsiteX10" fmla="*/ 347142 w 347156"/>
                <a:gd name="connsiteY10" fmla="*/ 203210 h 345693"/>
                <a:gd name="connsiteX11" fmla="*/ 275724 w 347156"/>
                <a:gd name="connsiteY11" fmla="*/ 203210 h 345693"/>
                <a:gd name="connsiteX12" fmla="*/ 172632 w 347156"/>
                <a:gd name="connsiteY12" fmla="*/ 283013 h 345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7156" h="345693">
                  <a:moveTo>
                    <a:pt x="174185" y="283013"/>
                  </a:moveTo>
                  <a:cubicBezTo>
                    <a:pt x="116401" y="284124"/>
                    <a:pt x="68659" y="238183"/>
                    <a:pt x="67548" y="180403"/>
                  </a:cubicBezTo>
                  <a:cubicBezTo>
                    <a:pt x="67498" y="177860"/>
                    <a:pt x="67542" y="175316"/>
                    <a:pt x="67678" y="172780"/>
                  </a:cubicBezTo>
                  <a:cubicBezTo>
                    <a:pt x="65095" y="115045"/>
                    <a:pt x="109806" y="66145"/>
                    <a:pt x="167540" y="63565"/>
                  </a:cubicBezTo>
                  <a:cubicBezTo>
                    <a:pt x="169754" y="63466"/>
                    <a:pt x="171971" y="63438"/>
                    <a:pt x="174185" y="63478"/>
                  </a:cubicBezTo>
                  <a:cubicBezTo>
                    <a:pt x="210984" y="61596"/>
                    <a:pt x="245961" y="79619"/>
                    <a:pt x="265787" y="110677"/>
                  </a:cubicBezTo>
                  <a:lnTo>
                    <a:pt x="327890" y="84593"/>
                  </a:lnTo>
                  <a:cubicBezTo>
                    <a:pt x="295711" y="29921"/>
                    <a:pt x="236012" y="-2553"/>
                    <a:pt x="172632" y="133"/>
                  </a:cubicBezTo>
                  <a:cubicBezTo>
                    <a:pt x="77282" y="133"/>
                    <a:pt x="-14" y="77430"/>
                    <a:pt x="-14" y="172780"/>
                  </a:cubicBezTo>
                  <a:cubicBezTo>
                    <a:pt x="-14" y="268129"/>
                    <a:pt x="77282" y="345426"/>
                    <a:pt x="172632" y="345426"/>
                  </a:cubicBezTo>
                  <a:cubicBezTo>
                    <a:pt x="258757" y="350068"/>
                    <a:pt x="334305" y="288499"/>
                    <a:pt x="347142" y="203210"/>
                  </a:cubicBezTo>
                  <a:lnTo>
                    <a:pt x="275724" y="203210"/>
                  </a:lnTo>
                  <a:cubicBezTo>
                    <a:pt x="265116" y="251200"/>
                    <a:pt x="221750" y="284770"/>
                    <a:pt x="172632" y="283013"/>
                  </a:cubicBezTo>
                  <a:close/>
                </a:path>
              </a:pathLst>
            </a:custGeom>
            <a:grpFill/>
            <a:ln w="310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</p:grpSp>
      <p:pic>
        <p:nvPicPr>
          <p:cNvPr id="111" name="Picture 110">
            <a:extLst>
              <a:ext uri="{FF2B5EF4-FFF2-40B4-BE49-F238E27FC236}">
                <a16:creationId xmlns:a16="http://schemas.microsoft.com/office/drawing/2014/main" id="{D84E44FA-6F7C-9145-9065-508A557F2C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071209" y="5563037"/>
            <a:ext cx="1402582" cy="839000"/>
          </a:xfrm>
          <a:prstGeom prst="rect">
            <a:avLst/>
          </a:prstGeom>
        </p:spPr>
      </p:pic>
      <p:graphicFrame>
        <p:nvGraphicFramePr>
          <p:cNvPr id="115" name="Table 115">
            <a:extLst>
              <a:ext uri="{FF2B5EF4-FFF2-40B4-BE49-F238E27FC236}">
                <a16:creationId xmlns:a16="http://schemas.microsoft.com/office/drawing/2014/main" id="{C0FF802C-9068-F176-90B8-1394EC40F6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9493828"/>
              </p:ext>
            </p:extLst>
          </p:nvPr>
        </p:nvGraphicFramePr>
        <p:xfrm>
          <a:off x="2704259" y="1647626"/>
          <a:ext cx="8783045" cy="43561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9045">
                  <a:extLst>
                    <a:ext uri="{9D8B030D-6E8A-4147-A177-3AD203B41FA5}">
                      <a16:colId xmlns:a16="http://schemas.microsoft.com/office/drawing/2014/main" val="750493671"/>
                    </a:ext>
                  </a:extLst>
                </a:gridCol>
                <a:gridCol w="376645">
                  <a:extLst>
                    <a:ext uri="{9D8B030D-6E8A-4147-A177-3AD203B41FA5}">
                      <a16:colId xmlns:a16="http://schemas.microsoft.com/office/drawing/2014/main" val="3283398010"/>
                    </a:ext>
                  </a:extLst>
                </a:gridCol>
                <a:gridCol w="2503355">
                  <a:extLst>
                    <a:ext uri="{9D8B030D-6E8A-4147-A177-3AD203B41FA5}">
                      <a16:colId xmlns:a16="http://schemas.microsoft.com/office/drawing/2014/main" val="730922082"/>
                    </a:ext>
                  </a:extLst>
                </a:gridCol>
                <a:gridCol w="1944000">
                  <a:extLst>
                    <a:ext uri="{9D8B030D-6E8A-4147-A177-3AD203B41FA5}">
                      <a16:colId xmlns:a16="http://schemas.microsoft.com/office/drawing/2014/main" val="2578542179"/>
                    </a:ext>
                  </a:extLst>
                </a:gridCol>
                <a:gridCol w="360619">
                  <a:extLst>
                    <a:ext uri="{9D8B030D-6E8A-4147-A177-3AD203B41FA5}">
                      <a16:colId xmlns:a16="http://schemas.microsoft.com/office/drawing/2014/main" val="969636889"/>
                    </a:ext>
                  </a:extLst>
                </a:gridCol>
                <a:gridCol w="2519381">
                  <a:extLst>
                    <a:ext uri="{9D8B030D-6E8A-4147-A177-3AD203B41FA5}">
                      <a16:colId xmlns:a16="http://schemas.microsoft.com/office/drawing/2014/main" val="632790128"/>
                    </a:ext>
                  </a:extLst>
                </a:gridCol>
              </a:tblGrid>
              <a:tr h="1092058">
                <a:tc>
                  <a:txBody>
                    <a:bodyPr/>
                    <a:lstStyle/>
                    <a:p>
                      <a:pPr algn="ctr"/>
                      <a:r>
                        <a:rPr lang="en-GB" sz="5400">
                          <a:solidFill>
                            <a:schemeClr val="tx2"/>
                          </a:solidFill>
                        </a:rPr>
                        <a:t>1</a:t>
                      </a:r>
                      <a:endParaRPr lang="en-US" sz="5400">
                        <a:solidFill>
                          <a:schemeClr val="tx2"/>
                        </a:solidFill>
                      </a:endParaRPr>
                    </a:p>
                  </a:txBody>
                  <a:tcPr vert="vert27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400" dirty="0">
                        <a:solidFill>
                          <a:schemeClr val="tx2"/>
                        </a:solidFill>
                      </a:endParaRPr>
                    </a:p>
                  </a:txBody>
                  <a:tcPr vert="vert27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28C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latin typeface="+mn-lt"/>
                          <a:ea typeface="Verdana"/>
                          <a:cs typeface="+mn-cs"/>
                        </a:rPr>
                        <a:t>Desafios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Verdana"/>
                          <a:cs typeface="+mn-cs"/>
                        </a:rPr>
                        <a:t> das IES - Caso Iscte</a:t>
                      </a:r>
                      <a:endParaRPr lang="pt-BR" sz="1800" b="1" dirty="0">
                        <a:solidFill>
                          <a:schemeClr val="tx1"/>
                        </a:solidFill>
                        <a:latin typeface="+mn-lt"/>
                        <a:ea typeface="Verdana"/>
                      </a:endParaRPr>
                    </a:p>
                  </a:txBody>
                  <a:tcPr marL="144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dirty="0">
                          <a:solidFill>
                            <a:schemeClr val="tx2"/>
                          </a:solidFill>
                        </a:rPr>
                        <a:t>4</a:t>
                      </a:r>
                      <a:endParaRPr lang="en-US" sz="5400" dirty="0">
                        <a:solidFill>
                          <a:schemeClr val="tx2"/>
                        </a:solidFill>
                      </a:endParaRPr>
                    </a:p>
                  </a:txBody>
                  <a:tcPr vert="vert27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>
                        <a:solidFill>
                          <a:schemeClr val="tx1"/>
                        </a:solidFill>
                        <a:latin typeface="+mn-lt"/>
                        <a:ea typeface="Verdana" panose="020B0604030504040204" pitchFamily="34" charset="0"/>
                      </a:endParaRPr>
                    </a:p>
                  </a:txBody>
                  <a:tcPr marL="144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28C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kern="1200">
                          <a:solidFill>
                            <a:schemeClr val="tx1"/>
                          </a:solidFill>
                          <a:latin typeface="+mn-lt"/>
                          <a:ea typeface="Verdana"/>
                          <a:cs typeface="+mn-cs"/>
                        </a:rPr>
                        <a:t>Desafios futuros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Verdana"/>
                        <a:cs typeface="+mn-cs"/>
                      </a:endParaRPr>
                    </a:p>
                  </a:txBody>
                  <a:tcPr marL="144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637237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endParaRPr lang="en-US" sz="5400">
                        <a:solidFill>
                          <a:schemeClr val="tx2"/>
                        </a:solidFill>
                      </a:endParaRPr>
                    </a:p>
                  </a:txBody>
                  <a:tcPr vert="vert27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400">
                        <a:solidFill>
                          <a:schemeClr val="tx2"/>
                        </a:solidFill>
                      </a:endParaRPr>
                    </a:p>
                  </a:txBody>
                  <a:tcPr vert="vert27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144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400" dirty="0">
                        <a:solidFill>
                          <a:schemeClr val="tx2"/>
                        </a:solidFill>
                      </a:endParaRPr>
                    </a:p>
                  </a:txBody>
                  <a:tcPr vert="vert27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144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144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9920047"/>
                  </a:ext>
                </a:extLst>
              </a:tr>
              <a:tr h="109205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5400" b="1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5400" b="1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27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54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27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28C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pt-BR" sz="1800" b="1">
                          <a:solidFill>
                            <a:schemeClr val="tx1"/>
                          </a:solidFill>
                          <a:latin typeface="+mn-lt"/>
                          <a:ea typeface="Verdana"/>
                        </a:rPr>
                        <a:t>Quem somos </a:t>
                      </a:r>
                      <a:endParaRPr lang="pt-BR" sz="1800" b="1">
                        <a:solidFill>
                          <a:schemeClr val="tx1"/>
                        </a:solidFill>
                        <a:latin typeface="+mn-lt"/>
                        <a:ea typeface="Verdana" panose="020B060403050404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kern="1200">
                          <a:solidFill>
                            <a:schemeClr val="tx1"/>
                          </a:solidFill>
                          <a:latin typeface="+mn-lt"/>
                          <a:ea typeface="Verdana"/>
                          <a:cs typeface="+mn-cs"/>
                        </a:rPr>
                        <a:t>Contexto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Verdana"/>
                        <a:cs typeface="+mn-cs"/>
                      </a:endParaRPr>
                    </a:p>
                  </a:txBody>
                  <a:tcPr marL="144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54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27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144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144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3753818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5400" b="1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27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5400" b="1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27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144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5400" b="1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27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 marL="144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144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1393125"/>
                  </a:ext>
                </a:extLst>
              </a:tr>
              <a:tr h="109205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5400" b="1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sz="5400" b="1" kern="120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27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54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27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28C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kern="1200">
                          <a:solidFill>
                            <a:schemeClr val="tx1"/>
                          </a:solidFill>
                          <a:latin typeface="+mn-lt"/>
                          <a:ea typeface="Verdana"/>
                          <a:cs typeface="+mn-cs"/>
                        </a:rPr>
                        <a:t>Boas práticas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Verdana"/>
                        <a:cs typeface="+mn-cs"/>
                      </a:endParaRPr>
                    </a:p>
                  </a:txBody>
                  <a:tcPr marL="144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54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27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 marL="144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144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58275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021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325B00E6-CFC9-A0D4-2120-256DC26EFEA2}"/>
              </a:ext>
            </a:extLst>
          </p:cNvPr>
          <p:cNvSpPr/>
          <p:nvPr/>
        </p:nvSpPr>
        <p:spPr>
          <a:xfrm>
            <a:off x="11338560" y="0"/>
            <a:ext cx="853440" cy="6858000"/>
          </a:xfrm>
          <a:prstGeom prst="rect">
            <a:avLst/>
          </a:prstGeom>
          <a:solidFill>
            <a:srgbClr val="0D2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A628FC-79B5-AA45-410A-43D4FF8E8C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071209" y="5563037"/>
            <a:ext cx="1402582" cy="839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54CB9094-282B-EF06-A4CF-DFB531D9A901}"/>
              </a:ext>
            </a:extLst>
          </p:cNvPr>
          <p:cNvGrpSpPr/>
          <p:nvPr/>
        </p:nvGrpSpPr>
        <p:grpSpPr>
          <a:xfrm rot="5400000" flipH="1">
            <a:off x="306413" y="76225"/>
            <a:ext cx="298804" cy="911638"/>
            <a:chOff x="1406152" y="4603606"/>
            <a:chExt cx="253346" cy="772948"/>
          </a:xfrm>
          <a:solidFill>
            <a:schemeClr val="tx2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D8193AE2-16AB-6864-4223-147B2E72D59B}"/>
                </a:ext>
              </a:extLst>
            </p:cNvPr>
            <p:cNvSpPr/>
            <p:nvPr/>
          </p:nvSpPr>
          <p:spPr>
            <a:xfrm>
              <a:off x="1406152" y="4850646"/>
              <a:ext cx="253346" cy="525908"/>
            </a:xfrm>
            <a:custGeom>
              <a:avLst/>
              <a:gdLst>
                <a:gd name="connsiteX0" fmla="*/ 0 w 74834"/>
                <a:gd name="connsiteY0" fmla="*/ 0 h 335667"/>
                <a:gd name="connsiteX1" fmla="*/ 74834 w 74834"/>
                <a:gd name="connsiteY1" fmla="*/ 0 h 335667"/>
                <a:gd name="connsiteX2" fmla="*/ 74834 w 74834"/>
                <a:gd name="connsiteY2" fmla="*/ 335667 h 335667"/>
                <a:gd name="connsiteX3" fmla="*/ 0 w 74834"/>
                <a:gd name="connsiteY3" fmla="*/ 335667 h 335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834" h="335667">
                  <a:moveTo>
                    <a:pt x="0" y="0"/>
                  </a:moveTo>
                  <a:lnTo>
                    <a:pt x="74834" y="0"/>
                  </a:lnTo>
                  <a:lnTo>
                    <a:pt x="74834" y="335667"/>
                  </a:lnTo>
                  <a:lnTo>
                    <a:pt x="0" y="335667"/>
                  </a:lnTo>
                  <a:close/>
                </a:path>
              </a:pathLst>
            </a:custGeom>
            <a:grpFill/>
            <a:ln w="310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AE763EC-8BC2-67B8-1C6A-823E6D16F7CB}"/>
                </a:ext>
              </a:extLst>
            </p:cNvPr>
            <p:cNvSpPr/>
            <p:nvPr/>
          </p:nvSpPr>
          <p:spPr>
            <a:xfrm>
              <a:off x="1406152" y="4603606"/>
              <a:ext cx="253346" cy="93555"/>
            </a:xfrm>
            <a:custGeom>
              <a:avLst/>
              <a:gdLst>
                <a:gd name="connsiteX0" fmla="*/ 0 w 74834"/>
                <a:gd name="connsiteY0" fmla="*/ 0 h 27635"/>
                <a:gd name="connsiteX1" fmla="*/ 74834 w 74834"/>
                <a:gd name="connsiteY1" fmla="*/ 0 h 27635"/>
                <a:gd name="connsiteX2" fmla="*/ 74834 w 74834"/>
                <a:gd name="connsiteY2" fmla="*/ 27636 h 27635"/>
                <a:gd name="connsiteX3" fmla="*/ 0 w 74834"/>
                <a:gd name="connsiteY3" fmla="*/ 27636 h 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834" h="27635">
                  <a:moveTo>
                    <a:pt x="0" y="0"/>
                  </a:moveTo>
                  <a:lnTo>
                    <a:pt x="74834" y="0"/>
                  </a:lnTo>
                  <a:lnTo>
                    <a:pt x="74834" y="27636"/>
                  </a:lnTo>
                  <a:lnTo>
                    <a:pt x="0" y="27636"/>
                  </a:lnTo>
                  <a:close/>
                </a:path>
              </a:pathLst>
            </a:custGeom>
            <a:grpFill/>
            <a:ln w="310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</p:grpSp>
      <p:sp>
        <p:nvSpPr>
          <p:cNvPr id="8" name="CaixaDeTexto 14">
            <a:extLst>
              <a:ext uri="{FF2B5EF4-FFF2-40B4-BE49-F238E27FC236}">
                <a16:creationId xmlns:a16="http://schemas.microsoft.com/office/drawing/2014/main" id="{90AB0208-1BED-1600-CBF6-47E9FCD0E96C}"/>
              </a:ext>
            </a:extLst>
          </p:cNvPr>
          <p:cNvSpPr txBox="1"/>
          <p:nvPr/>
        </p:nvSpPr>
        <p:spPr>
          <a:xfrm>
            <a:off x="1029502" y="353321"/>
            <a:ext cx="9028898" cy="365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kern="100" dirty="0">
                <a:solidFill>
                  <a:srgbClr val="0D28C2"/>
                </a:solidFill>
                <a:ea typeface="Calibri" panose="020F0502020204030204" pitchFamily="34" charset="0"/>
                <a:cs typeface="Arial"/>
              </a:rPr>
              <a:t>Maria de Lurdes Rodrigues, Reitora do Iscte  Instituto Universitário de Lisboa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07C05F5-1E2E-A2EF-52FC-19F5DA99B95E}"/>
              </a:ext>
            </a:extLst>
          </p:cNvPr>
          <p:cNvSpPr txBox="1"/>
          <p:nvPr/>
        </p:nvSpPr>
        <p:spPr>
          <a:xfrm>
            <a:off x="1029502" y="1505028"/>
            <a:ext cx="9858250" cy="44775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pt-PT" sz="1600" i="1" dirty="0"/>
              <a:t>“</a:t>
            </a:r>
            <a:r>
              <a:rPr lang="pt-PT" sz="1600" b="1" i="1" dirty="0">
                <a:solidFill>
                  <a:srgbClr val="0D28C2"/>
                </a:solidFill>
              </a:rPr>
              <a:t>As tecnologias digitais são hoje instrumentos indispensáveis da inovação e diversificação pedagógica</a:t>
            </a:r>
            <a:r>
              <a:rPr lang="pt-PT" sz="1600" i="1" dirty="0"/>
              <a:t>. Servem para chegar mais longe, para chegar a novas geografias e a novos públicos e alargar a missão de difusão do saber através do ensino. Servem, também, para afirmar e valorizar o português como língua de conhecimento.</a:t>
            </a:r>
            <a:br>
              <a:rPr lang="pt-PT" sz="1600" i="1" dirty="0"/>
            </a:br>
            <a:r>
              <a:rPr lang="pt-PT" sz="1600" i="1" dirty="0"/>
              <a:t>Para isso, a universidade tem de estar mais aberta e comprometida com a resposta aos desafios contemporâneos das desigualdades, da diversidade e interculturalidade, da integração e inclusão, da transição digital e ambiental, o que não é compaginável com modelos de avaliação baseados quase exclusivamente em critérios quantitativos e unidimensionais do mérito.</a:t>
            </a:r>
            <a:br>
              <a:rPr lang="pt-PT" sz="1600" i="1" dirty="0"/>
            </a:br>
            <a:r>
              <a:rPr lang="pt-PT" sz="1600" i="1" dirty="0"/>
              <a:t>Este novo contexto interpela‑nos, ao invés, a promover uma reflexão sobre os modelos de avaliação – das pessoas, das atividades e das instituições – e a equacionar a renovação dos respetivos métodos, mobilizando novas variáveis e privilegiando abordagens multidimensionais.”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E865B21-5B81-7039-D913-D588760CFC5C}"/>
              </a:ext>
            </a:extLst>
          </p:cNvPr>
          <p:cNvGrpSpPr/>
          <p:nvPr/>
        </p:nvGrpSpPr>
        <p:grpSpPr>
          <a:xfrm flipH="1">
            <a:off x="10949609" y="3221825"/>
            <a:ext cx="673715" cy="414350"/>
            <a:chOff x="1462693" y="1423987"/>
            <a:chExt cx="6520589" cy="4010310"/>
          </a:xfrm>
          <a:solidFill>
            <a:srgbClr val="0D28C2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02DEF47D-EF82-223D-151A-4F24429BF97C}"/>
                </a:ext>
              </a:extLst>
            </p:cNvPr>
            <p:cNvSpPr/>
            <p:nvPr/>
          </p:nvSpPr>
          <p:spPr>
            <a:xfrm>
              <a:off x="5761386" y="1423987"/>
              <a:ext cx="2221896" cy="2261996"/>
            </a:xfrm>
            <a:custGeom>
              <a:avLst/>
              <a:gdLst>
                <a:gd name="connsiteX0" fmla="*/ 306038 w 2221896"/>
                <a:gd name="connsiteY0" fmla="*/ 0 h 2261996"/>
                <a:gd name="connsiteX1" fmla="*/ 0 w 2221896"/>
                <a:gd name="connsiteY1" fmla="*/ 311658 h 2261996"/>
                <a:gd name="connsiteX2" fmla="*/ 1915859 w 2221896"/>
                <a:gd name="connsiteY2" fmla="*/ 2261997 h 2261996"/>
                <a:gd name="connsiteX3" fmla="*/ 2221897 w 2221896"/>
                <a:gd name="connsiteY3" fmla="*/ 1950625 h 2261996"/>
                <a:gd name="connsiteX4" fmla="*/ 306038 w 2221896"/>
                <a:gd name="connsiteY4" fmla="*/ 0 h 2261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1896" h="2261996">
                  <a:moveTo>
                    <a:pt x="306038" y="0"/>
                  </a:moveTo>
                  <a:lnTo>
                    <a:pt x="0" y="311658"/>
                  </a:lnTo>
                  <a:lnTo>
                    <a:pt x="1915859" y="2261997"/>
                  </a:lnTo>
                  <a:lnTo>
                    <a:pt x="2221897" y="1950625"/>
                  </a:lnTo>
                  <a:lnTo>
                    <a:pt x="30603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CE900510-03B3-F0D5-CEDC-0F18F6186102}"/>
                </a:ext>
              </a:extLst>
            </p:cNvPr>
            <p:cNvSpPr/>
            <p:nvPr/>
          </p:nvSpPr>
          <p:spPr>
            <a:xfrm>
              <a:off x="5653944" y="3534155"/>
              <a:ext cx="1866614" cy="1900142"/>
            </a:xfrm>
            <a:custGeom>
              <a:avLst/>
              <a:gdLst>
                <a:gd name="connsiteX0" fmla="*/ 0 w 1866614"/>
                <a:gd name="connsiteY0" fmla="*/ 1588484 h 1900142"/>
                <a:gd name="connsiteX1" fmla="*/ 306038 w 1866614"/>
                <a:gd name="connsiteY1" fmla="*/ 1900142 h 1900142"/>
                <a:gd name="connsiteX2" fmla="*/ 1866614 w 1866614"/>
                <a:gd name="connsiteY2" fmla="*/ 311658 h 1900142"/>
                <a:gd name="connsiteX3" fmla="*/ 1560386 w 1866614"/>
                <a:gd name="connsiteY3" fmla="*/ 0 h 1900142"/>
                <a:gd name="connsiteX4" fmla="*/ 0 w 1866614"/>
                <a:gd name="connsiteY4" fmla="*/ 1588484 h 1900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6614" h="1900142">
                  <a:moveTo>
                    <a:pt x="0" y="1588484"/>
                  </a:moveTo>
                  <a:lnTo>
                    <a:pt x="306038" y="1900142"/>
                  </a:lnTo>
                  <a:lnTo>
                    <a:pt x="1866614" y="311658"/>
                  </a:lnTo>
                  <a:lnTo>
                    <a:pt x="1560386" y="0"/>
                  </a:lnTo>
                  <a:lnTo>
                    <a:pt x="0" y="15884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CAA6C57-B116-A5F7-5E4F-A3B7998BB561}"/>
                </a:ext>
              </a:extLst>
            </p:cNvPr>
            <p:cNvSpPr/>
            <p:nvPr/>
          </p:nvSpPr>
          <p:spPr>
            <a:xfrm>
              <a:off x="4205287" y="3164775"/>
              <a:ext cx="2730531" cy="477202"/>
            </a:xfrm>
            <a:custGeom>
              <a:avLst/>
              <a:gdLst>
                <a:gd name="connsiteX0" fmla="*/ 0 w 2730531"/>
                <a:gd name="connsiteY0" fmla="*/ 33528 h 477202"/>
                <a:gd name="connsiteX1" fmla="*/ 0 w 2730531"/>
                <a:gd name="connsiteY1" fmla="*/ 477203 h 477202"/>
                <a:gd name="connsiteX2" fmla="*/ 2730532 w 2730531"/>
                <a:gd name="connsiteY2" fmla="*/ 437769 h 477202"/>
                <a:gd name="connsiteX3" fmla="*/ 2708243 w 2730531"/>
                <a:gd name="connsiteY3" fmla="*/ 0 h 477202"/>
                <a:gd name="connsiteX4" fmla="*/ 0 w 2730531"/>
                <a:gd name="connsiteY4" fmla="*/ 33528 h 477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30531" h="477202">
                  <a:moveTo>
                    <a:pt x="0" y="33528"/>
                  </a:moveTo>
                  <a:lnTo>
                    <a:pt x="0" y="477203"/>
                  </a:lnTo>
                  <a:lnTo>
                    <a:pt x="2730532" y="437769"/>
                  </a:lnTo>
                  <a:lnTo>
                    <a:pt x="2708243" y="0"/>
                  </a:lnTo>
                  <a:lnTo>
                    <a:pt x="0" y="335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12159916-7B07-2B9A-ABB5-404BB42F97FB}"/>
                </a:ext>
              </a:extLst>
            </p:cNvPr>
            <p:cNvSpPr/>
            <p:nvPr/>
          </p:nvSpPr>
          <p:spPr>
            <a:xfrm>
              <a:off x="1462693" y="3164772"/>
              <a:ext cx="2730534" cy="477201"/>
            </a:xfrm>
            <a:custGeom>
              <a:avLst/>
              <a:gdLst>
                <a:gd name="connsiteX0" fmla="*/ 0 w 2730531"/>
                <a:gd name="connsiteY0" fmla="*/ 33528 h 477202"/>
                <a:gd name="connsiteX1" fmla="*/ 0 w 2730531"/>
                <a:gd name="connsiteY1" fmla="*/ 477203 h 477202"/>
                <a:gd name="connsiteX2" fmla="*/ 2730532 w 2730531"/>
                <a:gd name="connsiteY2" fmla="*/ 437769 h 477202"/>
                <a:gd name="connsiteX3" fmla="*/ 2708243 w 2730531"/>
                <a:gd name="connsiteY3" fmla="*/ 0 h 477202"/>
                <a:gd name="connsiteX4" fmla="*/ 0 w 2730531"/>
                <a:gd name="connsiteY4" fmla="*/ 33528 h 477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30531" h="477202">
                  <a:moveTo>
                    <a:pt x="0" y="33528"/>
                  </a:moveTo>
                  <a:lnTo>
                    <a:pt x="0" y="477203"/>
                  </a:lnTo>
                  <a:lnTo>
                    <a:pt x="2730532" y="437769"/>
                  </a:lnTo>
                  <a:lnTo>
                    <a:pt x="2708243" y="0"/>
                  </a:lnTo>
                  <a:lnTo>
                    <a:pt x="0" y="3352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941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uilding, outdoor&#10;&#10;Description automatically generated">
            <a:extLst>
              <a:ext uri="{FF2B5EF4-FFF2-40B4-BE49-F238E27FC236}">
                <a16:creationId xmlns:a16="http://schemas.microsoft.com/office/drawing/2014/main" id="{CB89A209-D1F2-FFEA-1081-129A27C254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8" r="18089"/>
          <a:stretch/>
        </p:blipFill>
        <p:spPr>
          <a:xfrm>
            <a:off x="0" y="0"/>
            <a:ext cx="6166338" cy="6858000"/>
          </a:xfrm>
          <a:prstGeom prst="rect">
            <a:avLst/>
          </a:prstGeom>
        </p:spPr>
      </p:pic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690F6EF2-E413-EC4A-A8AF-2D36CC1681F2}"/>
              </a:ext>
            </a:extLst>
          </p:cNvPr>
          <p:cNvSpPr/>
          <p:nvPr/>
        </p:nvSpPr>
        <p:spPr>
          <a:xfrm rot="19410528">
            <a:off x="-512161" y="1617554"/>
            <a:ext cx="6264293" cy="7031032"/>
          </a:xfrm>
          <a:custGeom>
            <a:avLst/>
            <a:gdLst>
              <a:gd name="connsiteX0" fmla="*/ 1071516 w 6264293"/>
              <a:gd name="connsiteY0" fmla="*/ 1895631 h 7031032"/>
              <a:gd name="connsiteX1" fmla="*/ 1071516 w 6264293"/>
              <a:gd name="connsiteY1" fmla="*/ 4136793 h 7031032"/>
              <a:gd name="connsiteX2" fmla="*/ 0 w 6264293"/>
              <a:gd name="connsiteY2" fmla="*/ 3344168 h 7031032"/>
              <a:gd name="connsiteX3" fmla="*/ 6243023 w 6264293"/>
              <a:gd name="connsiteY3" fmla="*/ 4440817 h 7031032"/>
              <a:gd name="connsiteX4" fmla="*/ 6236353 w 6264293"/>
              <a:gd name="connsiteY4" fmla="*/ 4710945 h 7031032"/>
              <a:gd name="connsiteX5" fmla="*/ 5154717 w 6264293"/>
              <a:gd name="connsiteY5" fmla="*/ 6895685 h 7031032"/>
              <a:gd name="connsiteX6" fmla="*/ 4984112 w 6264293"/>
              <a:gd name="connsiteY6" fmla="*/ 7031032 h 7031032"/>
              <a:gd name="connsiteX7" fmla="*/ 3634324 w 6264293"/>
              <a:gd name="connsiteY7" fmla="*/ 6032562 h 7031032"/>
              <a:gd name="connsiteX8" fmla="*/ 3710354 w 6264293"/>
              <a:gd name="connsiteY8" fmla="*/ 5995174 h 7031032"/>
              <a:gd name="connsiteX9" fmla="*/ 4618506 w 6264293"/>
              <a:gd name="connsiteY9" fmla="*/ 4440816 h 7031032"/>
              <a:gd name="connsiteX10" fmla="*/ 6264293 w 6264293"/>
              <a:gd name="connsiteY10" fmla="*/ 0 h 7031032"/>
              <a:gd name="connsiteX11" fmla="*/ 6264293 w 6264293"/>
              <a:gd name="connsiteY11" fmla="*/ 1418787 h 7031032"/>
              <a:gd name="connsiteX12" fmla="*/ 1424249 w 6264293"/>
              <a:gd name="connsiteY12" fmla="*/ 1418787 h 7031032"/>
              <a:gd name="connsiteX13" fmla="*/ 2473759 w 6264293"/>
              <a:gd name="connsiteY13" fmla="*/ 0 h 7031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264293" h="7031032">
                <a:moveTo>
                  <a:pt x="1071516" y="1895631"/>
                </a:moveTo>
                <a:lnTo>
                  <a:pt x="1071516" y="4136793"/>
                </a:lnTo>
                <a:lnTo>
                  <a:pt x="0" y="3344168"/>
                </a:lnTo>
                <a:close/>
                <a:moveTo>
                  <a:pt x="6243023" y="4440817"/>
                </a:moveTo>
                <a:cubicBezTo>
                  <a:pt x="6244646" y="4530920"/>
                  <a:pt x="6242384" y="4621070"/>
                  <a:pt x="6236353" y="4710945"/>
                </a:cubicBezTo>
                <a:cubicBezTo>
                  <a:pt x="6177468" y="5588540"/>
                  <a:pt x="5768432" y="6359176"/>
                  <a:pt x="5154717" y="6895685"/>
                </a:cubicBezTo>
                <a:lnTo>
                  <a:pt x="4984112" y="7031032"/>
                </a:lnTo>
                <a:lnTo>
                  <a:pt x="3634324" y="6032562"/>
                </a:lnTo>
                <a:lnTo>
                  <a:pt x="3710354" y="5995174"/>
                </a:lnTo>
                <a:cubicBezTo>
                  <a:pt x="4256341" y="5692819"/>
                  <a:pt x="4623925" y="5108779"/>
                  <a:pt x="4618506" y="4440816"/>
                </a:cubicBezTo>
                <a:close/>
                <a:moveTo>
                  <a:pt x="6264293" y="0"/>
                </a:moveTo>
                <a:lnTo>
                  <a:pt x="6264293" y="1418787"/>
                </a:lnTo>
                <a:lnTo>
                  <a:pt x="1424249" y="1418787"/>
                </a:lnTo>
                <a:lnTo>
                  <a:pt x="2473759" y="0"/>
                </a:lnTo>
                <a:close/>
              </a:path>
            </a:pathLst>
          </a:custGeom>
          <a:solidFill>
            <a:srgbClr val="0D28C2"/>
          </a:solidFill>
          <a:ln w="3104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AF9D0EA-82B0-1726-D95B-E8B15CAF4F83}"/>
              </a:ext>
            </a:extLst>
          </p:cNvPr>
          <p:cNvGrpSpPr/>
          <p:nvPr/>
        </p:nvGrpSpPr>
        <p:grpSpPr>
          <a:xfrm rot="16200000">
            <a:off x="9746201" y="945290"/>
            <a:ext cx="586462" cy="4305135"/>
            <a:chOff x="1406152" y="4603606"/>
            <a:chExt cx="253346" cy="1614222"/>
          </a:xfrm>
          <a:solidFill>
            <a:srgbClr val="0D28C2"/>
          </a:solidFill>
        </p:grpSpPr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828F5CD7-2067-8A60-CF39-CC9F97144499}"/>
                </a:ext>
              </a:extLst>
            </p:cNvPr>
            <p:cNvSpPr/>
            <p:nvPr/>
          </p:nvSpPr>
          <p:spPr>
            <a:xfrm>
              <a:off x="1406152" y="4850645"/>
              <a:ext cx="253346" cy="1367183"/>
            </a:xfrm>
            <a:custGeom>
              <a:avLst/>
              <a:gdLst>
                <a:gd name="connsiteX0" fmla="*/ 0 w 74834"/>
                <a:gd name="connsiteY0" fmla="*/ 0 h 335667"/>
                <a:gd name="connsiteX1" fmla="*/ 74834 w 74834"/>
                <a:gd name="connsiteY1" fmla="*/ 0 h 335667"/>
                <a:gd name="connsiteX2" fmla="*/ 74834 w 74834"/>
                <a:gd name="connsiteY2" fmla="*/ 335667 h 335667"/>
                <a:gd name="connsiteX3" fmla="*/ 0 w 74834"/>
                <a:gd name="connsiteY3" fmla="*/ 335667 h 335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834" h="335667">
                  <a:moveTo>
                    <a:pt x="0" y="0"/>
                  </a:moveTo>
                  <a:lnTo>
                    <a:pt x="74834" y="0"/>
                  </a:lnTo>
                  <a:lnTo>
                    <a:pt x="74834" y="335667"/>
                  </a:lnTo>
                  <a:lnTo>
                    <a:pt x="0" y="335667"/>
                  </a:lnTo>
                  <a:close/>
                </a:path>
              </a:pathLst>
            </a:custGeom>
            <a:grpFill/>
            <a:ln w="310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B2C438BF-7A64-B237-4685-12DBAB3FA674}"/>
                </a:ext>
              </a:extLst>
            </p:cNvPr>
            <p:cNvSpPr/>
            <p:nvPr/>
          </p:nvSpPr>
          <p:spPr>
            <a:xfrm>
              <a:off x="1406152" y="4603606"/>
              <a:ext cx="253346" cy="93555"/>
            </a:xfrm>
            <a:custGeom>
              <a:avLst/>
              <a:gdLst>
                <a:gd name="connsiteX0" fmla="*/ 0 w 74834"/>
                <a:gd name="connsiteY0" fmla="*/ 0 h 27635"/>
                <a:gd name="connsiteX1" fmla="*/ 74834 w 74834"/>
                <a:gd name="connsiteY1" fmla="*/ 0 h 27635"/>
                <a:gd name="connsiteX2" fmla="*/ 74834 w 74834"/>
                <a:gd name="connsiteY2" fmla="*/ 27636 h 27635"/>
                <a:gd name="connsiteX3" fmla="*/ 0 w 74834"/>
                <a:gd name="connsiteY3" fmla="*/ 27636 h 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834" h="27635">
                  <a:moveTo>
                    <a:pt x="0" y="0"/>
                  </a:moveTo>
                  <a:lnTo>
                    <a:pt x="74834" y="0"/>
                  </a:lnTo>
                  <a:lnTo>
                    <a:pt x="74834" y="27636"/>
                  </a:lnTo>
                  <a:lnTo>
                    <a:pt x="0" y="27636"/>
                  </a:lnTo>
                  <a:close/>
                </a:path>
              </a:pathLst>
            </a:custGeom>
            <a:grpFill/>
            <a:ln w="310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5" name="CaixaDeTexto 14">
            <a:extLst>
              <a:ext uri="{FF2B5EF4-FFF2-40B4-BE49-F238E27FC236}">
                <a16:creationId xmlns:a16="http://schemas.microsoft.com/office/drawing/2014/main" id="{3811C922-5941-52D4-E65E-EF69909FB8B6}"/>
              </a:ext>
            </a:extLst>
          </p:cNvPr>
          <p:cNvSpPr txBox="1"/>
          <p:nvPr/>
        </p:nvSpPr>
        <p:spPr>
          <a:xfrm>
            <a:off x="7739218" y="444902"/>
            <a:ext cx="4452782" cy="206210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defRPr/>
            </a:pPr>
            <a:r>
              <a:rPr lang="pt-PT" sz="3200" b="1" dirty="0">
                <a:ea typeface="Verdana"/>
                <a:cs typeface="Arial"/>
              </a:rPr>
              <a:t>Desafios das Instituições de Ensino Superior</a:t>
            </a:r>
          </a:p>
          <a:p>
            <a:pPr>
              <a:defRPr/>
            </a:pPr>
            <a:r>
              <a:rPr lang="pt-PT" sz="3200" b="1" dirty="0">
                <a:ea typeface="Verdana"/>
                <a:cs typeface="Arial"/>
              </a:rPr>
              <a:t>O Caso Iscte</a:t>
            </a:r>
            <a:endParaRPr kumimoji="0" lang="pt-BR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F0302020204030204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6" name="CaixaDeTexto 14">
            <a:extLst>
              <a:ext uri="{FF2B5EF4-FFF2-40B4-BE49-F238E27FC236}">
                <a16:creationId xmlns:a16="http://schemas.microsoft.com/office/drawing/2014/main" id="{B88B210E-D357-D0C9-EB40-478465CB11BC}"/>
              </a:ext>
            </a:extLst>
          </p:cNvPr>
          <p:cNvSpPr txBox="1"/>
          <p:nvPr/>
        </p:nvSpPr>
        <p:spPr>
          <a:xfrm>
            <a:off x="7810664" y="3158553"/>
            <a:ext cx="4099982" cy="377026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l" defTabSz="5093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3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Verdana" panose="020B0604030504040204" pitchFamily="34" charset="0"/>
                <a:cs typeface="Arial" panose="020B0604020202020204" pitchFamily="34" charset="0"/>
              </a:rPr>
              <a:t>01</a:t>
            </a:r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5466B50F-832C-A21D-EB08-6E60C94A2A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071209" y="5563037"/>
            <a:ext cx="1402582" cy="83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108FE9D6-919A-5DE9-1732-B75363703C9A}"/>
              </a:ext>
            </a:extLst>
          </p:cNvPr>
          <p:cNvGrpSpPr/>
          <p:nvPr/>
        </p:nvGrpSpPr>
        <p:grpSpPr>
          <a:xfrm>
            <a:off x="0" y="-7026"/>
            <a:ext cx="4552952" cy="6858000"/>
            <a:chOff x="-1" y="167146"/>
            <a:chExt cx="4552952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51F028C-BF1F-FADF-2E46-FD60091869A2}"/>
                </a:ext>
              </a:extLst>
            </p:cNvPr>
            <p:cNvSpPr/>
            <p:nvPr/>
          </p:nvSpPr>
          <p:spPr>
            <a:xfrm>
              <a:off x="-1" y="167146"/>
              <a:ext cx="4485862" cy="6858000"/>
            </a:xfrm>
            <a:prstGeom prst="rect">
              <a:avLst/>
            </a:prstGeom>
            <a:solidFill>
              <a:srgbClr val="0D28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32E73846-80D8-14F0-EDF4-4429244F03C4}"/>
                </a:ext>
              </a:extLst>
            </p:cNvPr>
            <p:cNvGrpSpPr/>
            <p:nvPr/>
          </p:nvGrpSpPr>
          <p:grpSpPr>
            <a:xfrm>
              <a:off x="45917" y="2750820"/>
              <a:ext cx="4507034" cy="3938743"/>
              <a:chOff x="45917" y="2750820"/>
              <a:chExt cx="4507034" cy="3938743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6789C18A-816B-C71B-7659-A627BAD0CAAC}"/>
                  </a:ext>
                </a:extLst>
              </p:cNvPr>
              <p:cNvGrpSpPr/>
              <p:nvPr/>
            </p:nvGrpSpPr>
            <p:grpSpPr>
              <a:xfrm>
                <a:off x="45917" y="5524500"/>
                <a:ext cx="4507034" cy="1165063"/>
                <a:chOff x="-393221" y="-3361134"/>
                <a:chExt cx="6643632" cy="1717371"/>
              </a:xfrm>
              <a:solidFill>
                <a:schemeClr val="bg1">
                  <a:alpha val="7000"/>
                </a:schemeClr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3AF8C8E6-40BA-FFCF-072A-F4C8C4D830B9}"/>
                    </a:ext>
                  </a:extLst>
                </p:cNvPr>
                <p:cNvSpPr/>
                <p:nvPr/>
              </p:nvSpPr>
              <p:spPr>
                <a:xfrm>
                  <a:off x="-393221" y="-3061471"/>
                  <a:ext cx="307313" cy="1378449"/>
                </a:xfrm>
                <a:custGeom>
                  <a:avLst/>
                  <a:gdLst>
                    <a:gd name="connsiteX0" fmla="*/ 0 w 74834"/>
                    <a:gd name="connsiteY0" fmla="*/ 0 h 335667"/>
                    <a:gd name="connsiteX1" fmla="*/ 74834 w 74834"/>
                    <a:gd name="connsiteY1" fmla="*/ 0 h 335667"/>
                    <a:gd name="connsiteX2" fmla="*/ 74834 w 74834"/>
                    <a:gd name="connsiteY2" fmla="*/ 335667 h 335667"/>
                    <a:gd name="connsiteX3" fmla="*/ 0 w 74834"/>
                    <a:gd name="connsiteY3" fmla="*/ 335667 h 335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4834" h="335667">
                      <a:moveTo>
                        <a:pt x="0" y="0"/>
                      </a:moveTo>
                      <a:lnTo>
                        <a:pt x="74834" y="0"/>
                      </a:lnTo>
                      <a:lnTo>
                        <a:pt x="74834" y="335667"/>
                      </a:lnTo>
                      <a:lnTo>
                        <a:pt x="0" y="335667"/>
                      </a:lnTo>
                      <a:close/>
                    </a:path>
                  </a:pathLst>
                </a:custGeom>
                <a:grpFill/>
                <a:ln w="3104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437BE441-6B41-0672-5A3B-CB3BDBEE0138}"/>
                    </a:ext>
                  </a:extLst>
                </p:cNvPr>
                <p:cNvSpPr/>
                <p:nvPr/>
              </p:nvSpPr>
              <p:spPr>
                <a:xfrm>
                  <a:off x="116843" y="-3027042"/>
                  <a:ext cx="1532742" cy="1347843"/>
                </a:xfrm>
                <a:custGeom>
                  <a:avLst/>
                  <a:gdLst>
                    <a:gd name="connsiteX0" fmla="*/ 246225 w 373239"/>
                    <a:gd name="connsiteY0" fmla="*/ 133190 h 328214"/>
                    <a:gd name="connsiteX1" fmla="*/ 127918 w 373239"/>
                    <a:gd name="connsiteY1" fmla="*/ 133190 h 328214"/>
                    <a:gd name="connsiteX2" fmla="*/ 77615 w 373239"/>
                    <a:gd name="connsiteY2" fmla="*/ 95617 h 328214"/>
                    <a:gd name="connsiteX3" fmla="*/ 127918 w 373239"/>
                    <a:gd name="connsiteY3" fmla="*/ 62081 h 328214"/>
                    <a:gd name="connsiteX4" fmla="*/ 342484 w 373239"/>
                    <a:gd name="connsiteY4" fmla="*/ 62081 h 328214"/>
                    <a:gd name="connsiteX5" fmla="*/ 342484 w 373239"/>
                    <a:gd name="connsiteY5" fmla="*/ -22 h 328214"/>
                    <a:gd name="connsiteX6" fmla="*/ 118913 w 373239"/>
                    <a:gd name="connsiteY6" fmla="*/ -22 h 328214"/>
                    <a:gd name="connsiteX7" fmla="*/ -14 w 373239"/>
                    <a:gd name="connsiteY7" fmla="*/ 96549 h 328214"/>
                    <a:gd name="connsiteX8" fmla="*/ 118913 w 373239"/>
                    <a:gd name="connsiteY8" fmla="*/ 194361 h 328214"/>
                    <a:gd name="connsiteX9" fmla="*/ 247156 w 373239"/>
                    <a:gd name="connsiteY9" fmla="*/ 194361 h 328214"/>
                    <a:gd name="connsiteX10" fmla="*/ 297149 w 373239"/>
                    <a:gd name="connsiteY10" fmla="*/ 232244 h 328214"/>
                    <a:gd name="connsiteX11" fmla="*/ 247156 w 373239"/>
                    <a:gd name="connsiteY11" fmla="*/ 266090 h 328214"/>
                    <a:gd name="connsiteX12" fmla="*/ 23274 w 373239"/>
                    <a:gd name="connsiteY12" fmla="*/ 266090 h 328214"/>
                    <a:gd name="connsiteX13" fmla="*/ 23274 w 373239"/>
                    <a:gd name="connsiteY13" fmla="*/ 328193 h 328214"/>
                    <a:gd name="connsiteX14" fmla="*/ 246225 w 373239"/>
                    <a:gd name="connsiteY14" fmla="*/ 328193 h 328214"/>
                    <a:gd name="connsiteX15" fmla="*/ 373225 w 373239"/>
                    <a:gd name="connsiteY15" fmla="*/ 230691 h 328214"/>
                    <a:gd name="connsiteX16" fmla="*/ 246225 w 373239"/>
                    <a:gd name="connsiteY16" fmla="*/ 134121 h 3282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373239" h="328214">
                      <a:moveTo>
                        <a:pt x="246225" y="133190"/>
                      </a:moveTo>
                      <a:lnTo>
                        <a:pt x="127918" y="133190"/>
                      </a:lnTo>
                      <a:cubicBezTo>
                        <a:pt x="96867" y="133190"/>
                        <a:pt x="77615" y="118595"/>
                        <a:pt x="77615" y="95617"/>
                      </a:cubicBezTo>
                      <a:cubicBezTo>
                        <a:pt x="77615" y="72639"/>
                        <a:pt x="96867" y="62081"/>
                        <a:pt x="127918" y="62081"/>
                      </a:cubicBezTo>
                      <a:lnTo>
                        <a:pt x="342484" y="62081"/>
                      </a:lnTo>
                      <a:lnTo>
                        <a:pt x="342484" y="-22"/>
                      </a:lnTo>
                      <a:lnTo>
                        <a:pt x="118913" y="-22"/>
                      </a:lnTo>
                      <a:cubicBezTo>
                        <a:pt x="45942" y="-22"/>
                        <a:pt x="-14" y="36619"/>
                        <a:pt x="-14" y="96549"/>
                      </a:cubicBezTo>
                      <a:cubicBezTo>
                        <a:pt x="-14" y="156478"/>
                        <a:pt x="45942" y="194361"/>
                        <a:pt x="118913" y="194361"/>
                      </a:cubicBezTo>
                      <a:lnTo>
                        <a:pt x="247156" y="194361"/>
                      </a:lnTo>
                      <a:cubicBezTo>
                        <a:pt x="278208" y="194361"/>
                        <a:pt x="297149" y="208955"/>
                        <a:pt x="297149" y="232244"/>
                      </a:cubicBezTo>
                      <a:cubicBezTo>
                        <a:pt x="297149" y="255533"/>
                        <a:pt x="277897" y="266090"/>
                        <a:pt x="247156" y="266090"/>
                      </a:cubicBezTo>
                      <a:lnTo>
                        <a:pt x="23274" y="266090"/>
                      </a:lnTo>
                      <a:lnTo>
                        <a:pt x="23274" y="328193"/>
                      </a:lnTo>
                      <a:lnTo>
                        <a:pt x="246225" y="328193"/>
                      </a:lnTo>
                      <a:cubicBezTo>
                        <a:pt x="324164" y="328193"/>
                        <a:pt x="373225" y="290310"/>
                        <a:pt x="373225" y="230691"/>
                      </a:cubicBezTo>
                      <a:cubicBezTo>
                        <a:pt x="373225" y="171072"/>
                        <a:pt x="324164" y="134121"/>
                        <a:pt x="246225" y="134121"/>
                      </a:cubicBezTo>
                      <a:close/>
                    </a:path>
                  </a:pathLst>
                </a:custGeom>
                <a:grpFill/>
                <a:ln w="3104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8B2A6888-18AC-66C5-550E-EB12D17634CD}"/>
                    </a:ext>
                  </a:extLst>
                </p:cNvPr>
                <p:cNvSpPr/>
                <p:nvPr/>
              </p:nvSpPr>
              <p:spPr>
                <a:xfrm>
                  <a:off x="3372035" y="-3358584"/>
                  <a:ext cx="1226998" cy="1712841"/>
                </a:xfrm>
                <a:custGeom>
                  <a:avLst/>
                  <a:gdLst>
                    <a:gd name="connsiteX0" fmla="*/ 149105 w 298787"/>
                    <a:gd name="connsiteY0" fmla="*/ 352724 h 417095"/>
                    <a:gd name="connsiteX1" fmla="*/ 71336 w 298787"/>
                    <a:gd name="connsiteY1" fmla="*/ 275235 h 417095"/>
                    <a:gd name="connsiteX2" fmla="*/ 71476 w 298787"/>
                    <a:gd name="connsiteY2" fmla="*/ 270437 h 417095"/>
                    <a:gd name="connsiteX3" fmla="*/ 71476 w 298787"/>
                    <a:gd name="connsiteY3" fmla="*/ 142815 h 417095"/>
                    <a:gd name="connsiteX4" fmla="*/ 298773 w 298787"/>
                    <a:gd name="connsiteY4" fmla="*/ 142815 h 417095"/>
                    <a:gd name="connsiteX5" fmla="*/ 298773 w 298787"/>
                    <a:gd name="connsiteY5" fmla="*/ 80712 h 417095"/>
                    <a:gd name="connsiteX6" fmla="*/ 71476 w 298787"/>
                    <a:gd name="connsiteY6" fmla="*/ 80712 h 417095"/>
                    <a:gd name="connsiteX7" fmla="*/ 71476 w 298787"/>
                    <a:gd name="connsiteY7" fmla="*/ -22 h 417095"/>
                    <a:gd name="connsiteX8" fmla="*/ 58 w 298787"/>
                    <a:gd name="connsiteY8" fmla="*/ -22 h 417095"/>
                    <a:gd name="connsiteX9" fmla="*/ 58 w 298787"/>
                    <a:gd name="connsiteY9" fmla="*/ 273853 h 417095"/>
                    <a:gd name="connsiteX10" fmla="*/ 134368 w 298787"/>
                    <a:gd name="connsiteY10" fmla="*/ 417004 h 417095"/>
                    <a:gd name="connsiteX11" fmla="*/ 149105 w 298787"/>
                    <a:gd name="connsiteY11" fmla="*/ 416690 h 417095"/>
                    <a:gd name="connsiteX12" fmla="*/ 297550 w 298787"/>
                    <a:gd name="connsiteY12" fmla="*/ 286919 h 417095"/>
                    <a:gd name="connsiteX13" fmla="*/ 297842 w 298787"/>
                    <a:gd name="connsiteY13" fmla="*/ 275095 h 417095"/>
                    <a:gd name="connsiteX14" fmla="*/ 226734 w 298787"/>
                    <a:gd name="connsiteY14" fmla="*/ 275095 h 417095"/>
                    <a:gd name="connsiteX15" fmla="*/ 150353 w 298787"/>
                    <a:gd name="connsiteY15" fmla="*/ 352724 h 417095"/>
                    <a:gd name="connsiteX16" fmla="*/ 149105 w 298787"/>
                    <a:gd name="connsiteY16" fmla="*/ 352724 h 4170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98787" h="417095">
                      <a:moveTo>
                        <a:pt x="149105" y="352724"/>
                      </a:moveTo>
                      <a:cubicBezTo>
                        <a:pt x="106232" y="352801"/>
                        <a:pt x="71414" y="318108"/>
                        <a:pt x="71336" y="275235"/>
                      </a:cubicBezTo>
                      <a:cubicBezTo>
                        <a:pt x="71333" y="273636"/>
                        <a:pt x="71380" y="272033"/>
                        <a:pt x="71476" y="270437"/>
                      </a:cubicBezTo>
                      <a:lnTo>
                        <a:pt x="71476" y="142815"/>
                      </a:lnTo>
                      <a:lnTo>
                        <a:pt x="298773" y="142815"/>
                      </a:lnTo>
                      <a:lnTo>
                        <a:pt x="298773" y="80712"/>
                      </a:lnTo>
                      <a:lnTo>
                        <a:pt x="71476" y="80712"/>
                      </a:lnTo>
                      <a:lnTo>
                        <a:pt x="71476" y="-22"/>
                      </a:lnTo>
                      <a:lnTo>
                        <a:pt x="58" y="-22"/>
                      </a:lnTo>
                      <a:lnTo>
                        <a:pt x="58" y="273853"/>
                      </a:lnTo>
                      <a:cubicBezTo>
                        <a:pt x="-2383" y="350473"/>
                        <a:pt x="57748" y="414563"/>
                        <a:pt x="134368" y="417004"/>
                      </a:cubicBezTo>
                      <a:cubicBezTo>
                        <a:pt x="139280" y="417159"/>
                        <a:pt x="144202" y="417056"/>
                        <a:pt x="149105" y="416690"/>
                      </a:cubicBezTo>
                      <a:cubicBezTo>
                        <a:pt x="225933" y="421848"/>
                        <a:pt x="292395" y="363747"/>
                        <a:pt x="297550" y="286919"/>
                      </a:cubicBezTo>
                      <a:cubicBezTo>
                        <a:pt x="297814" y="282985"/>
                        <a:pt x="297913" y="279039"/>
                        <a:pt x="297842" y="275095"/>
                      </a:cubicBezTo>
                      <a:lnTo>
                        <a:pt x="226734" y="275095"/>
                      </a:lnTo>
                      <a:cubicBezTo>
                        <a:pt x="227079" y="317623"/>
                        <a:pt x="192881" y="352379"/>
                        <a:pt x="150353" y="352724"/>
                      </a:cubicBezTo>
                      <a:cubicBezTo>
                        <a:pt x="149937" y="352727"/>
                        <a:pt x="149521" y="352727"/>
                        <a:pt x="149105" y="352724"/>
                      </a:cubicBezTo>
                      <a:close/>
                    </a:path>
                  </a:pathLst>
                </a:custGeom>
                <a:grpFill/>
                <a:ln w="3104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07D01B9F-BB50-77C9-6692-43DC40F59489}"/>
                    </a:ext>
                  </a:extLst>
                </p:cNvPr>
                <p:cNvSpPr/>
                <p:nvPr/>
              </p:nvSpPr>
              <p:spPr>
                <a:xfrm>
                  <a:off x="4785070" y="-3058946"/>
                  <a:ext cx="1465341" cy="1381020"/>
                </a:xfrm>
                <a:custGeom>
                  <a:avLst/>
                  <a:gdLst>
                    <a:gd name="connsiteX0" fmla="*/ 77338 w 356826"/>
                    <a:gd name="connsiteY0" fmla="*/ 202130 h 336293"/>
                    <a:gd name="connsiteX1" fmla="*/ 356802 w 356826"/>
                    <a:gd name="connsiteY1" fmla="*/ 202130 h 336293"/>
                    <a:gd name="connsiteX2" fmla="*/ 356802 w 356826"/>
                    <a:gd name="connsiteY2" fmla="*/ 199025 h 336293"/>
                    <a:gd name="connsiteX3" fmla="*/ 356802 w 356826"/>
                    <a:gd name="connsiteY3" fmla="*/ 199025 h 336293"/>
                    <a:gd name="connsiteX4" fmla="*/ 356802 w 356826"/>
                    <a:gd name="connsiteY4" fmla="*/ 171699 h 336293"/>
                    <a:gd name="connsiteX5" fmla="*/ 354628 w 356826"/>
                    <a:gd name="connsiteY5" fmla="*/ 140648 h 336293"/>
                    <a:gd name="connsiteX6" fmla="*/ 354628 w 356826"/>
                    <a:gd name="connsiteY6" fmla="*/ 140648 h 336293"/>
                    <a:gd name="connsiteX7" fmla="*/ 354628 w 356826"/>
                    <a:gd name="connsiteY7" fmla="*/ 140648 h 336293"/>
                    <a:gd name="connsiteX8" fmla="*/ 179187 w 356826"/>
                    <a:gd name="connsiteY8" fmla="*/ 295 h 336293"/>
                    <a:gd name="connsiteX9" fmla="*/ 262 w 356826"/>
                    <a:gd name="connsiteY9" fmla="*/ 159900 h 336293"/>
                    <a:gd name="connsiteX10" fmla="*/ 20 w 356826"/>
                    <a:gd name="connsiteY10" fmla="*/ 172941 h 336293"/>
                    <a:gd name="connsiteX11" fmla="*/ 179187 w 356826"/>
                    <a:gd name="connsiteY11" fmla="*/ 336272 h 336293"/>
                    <a:gd name="connsiteX12" fmla="*/ 313019 w 356826"/>
                    <a:gd name="connsiteY12" fmla="*/ 336272 h 336293"/>
                    <a:gd name="connsiteX13" fmla="*/ 313019 w 356826"/>
                    <a:gd name="connsiteY13" fmla="*/ 274169 h 336293"/>
                    <a:gd name="connsiteX14" fmla="*/ 179498 w 356826"/>
                    <a:gd name="connsiteY14" fmla="*/ 274169 h 336293"/>
                    <a:gd name="connsiteX15" fmla="*/ 77338 w 356826"/>
                    <a:gd name="connsiteY15" fmla="*/ 202751 h 336293"/>
                    <a:gd name="connsiteX16" fmla="*/ 179187 w 356826"/>
                    <a:gd name="connsiteY16" fmla="*/ 62398 h 336293"/>
                    <a:gd name="connsiteX17" fmla="*/ 280726 w 356826"/>
                    <a:gd name="connsiteY17" fmla="*/ 138785 h 336293"/>
                    <a:gd name="connsiteX18" fmla="*/ 280726 w 356826"/>
                    <a:gd name="connsiteY18" fmla="*/ 141579 h 336293"/>
                    <a:gd name="connsiteX19" fmla="*/ 76096 w 356826"/>
                    <a:gd name="connsiteY19" fmla="*/ 141579 h 336293"/>
                    <a:gd name="connsiteX20" fmla="*/ 76096 w 356826"/>
                    <a:gd name="connsiteY20" fmla="*/ 138785 h 336293"/>
                    <a:gd name="connsiteX21" fmla="*/ 179187 w 356826"/>
                    <a:gd name="connsiteY21" fmla="*/ 62398 h 3362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56826" h="336293">
                      <a:moveTo>
                        <a:pt x="77338" y="202130"/>
                      </a:moveTo>
                      <a:lnTo>
                        <a:pt x="356802" y="202130"/>
                      </a:lnTo>
                      <a:lnTo>
                        <a:pt x="356802" y="199025"/>
                      </a:lnTo>
                      <a:lnTo>
                        <a:pt x="356802" y="199025"/>
                      </a:lnTo>
                      <a:lnTo>
                        <a:pt x="356802" y="171699"/>
                      </a:lnTo>
                      <a:cubicBezTo>
                        <a:pt x="356911" y="161306"/>
                        <a:pt x="356184" y="150923"/>
                        <a:pt x="354628" y="140648"/>
                      </a:cubicBezTo>
                      <a:lnTo>
                        <a:pt x="354628" y="140648"/>
                      </a:lnTo>
                      <a:lnTo>
                        <a:pt x="354628" y="140648"/>
                      </a:lnTo>
                      <a:cubicBezTo>
                        <a:pt x="340904" y="55731"/>
                        <a:pt x="265045" y="-4956"/>
                        <a:pt x="179187" y="295"/>
                      </a:cubicBezTo>
                      <a:cubicBezTo>
                        <a:pt x="85703" y="-5040"/>
                        <a:pt x="5596" y="66419"/>
                        <a:pt x="262" y="159900"/>
                      </a:cubicBezTo>
                      <a:cubicBezTo>
                        <a:pt x="13" y="164244"/>
                        <a:pt x="-67" y="168594"/>
                        <a:pt x="20" y="172941"/>
                      </a:cubicBezTo>
                      <a:cubicBezTo>
                        <a:pt x="20" y="268580"/>
                        <a:pt x="74854" y="336272"/>
                        <a:pt x="179187" y="336272"/>
                      </a:cubicBezTo>
                      <a:lnTo>
                        <a:pt x="313019" y="336272"/>
                      </a:lnTo>
                      <a:lnTo>
                        <a:pt x="313019" y="274169"/>
                      </a:lnTo>
                      <a:lnTo>
                        <a:pt x="179498" y="274169"/>
                      </a:lnTo>
                      <a:cubicBezTo>
                        <a:pt x="133088" y="276638"/>
                        <a:pt x="90957" y="247185"/>
                        <a:pt x="77338" y="202751"/>
                      </a:cubicBezTo>
                      <a:close/>
                      <a:moveTo>
                        <a:pt x="179187" y="62398"/>
                      </a:moveTo>
                      <a:cubicBezTo>
                        <a:pt x="226752" y="60920"/>
                        <a:pt x="268960" y="92673"/>
                        <a:pt x="280726" y="138785"/>
                      </a:cubicBezTo>
                      <a:cubicBezTo>
                        <a:pt x="280872" y="139710"/>
                        <a:pt x="280872" y="140654"/>
                        <a:pt x="280726" y="141579"/>
                      </a:cubicBezTo>
                      <a:lnTo>
                        <a:pt x="76096" y="141579"/>
                      </a:lnTo>
                      <a:cubicBezTo>
                        <a:pt x="76096" y="141579"/>
                        <a:pt x="76096" y="139716"/>
                        <a:pt x="76096" y="138785"/>
                      </a:cubicBezTo>
                      <a:cubicBezTo>
                        <a:pt x="87979" y="92086"/>
                        <a:pt x="131051" y="60171"/>
                        <a:pt x="179187" y="62398"/>
                      </a:cubicBezTo>
                      <a:close/>
                    </a:path>
                  </a:pathLst>
                </a:custGeom>
                <a:grpFill/>
                <a:ln w="3104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28BDC92B-549A-1489-76B5-0367D07D8C67}"/>
                    </a:ext>
                  </a:extLst>
                </p:cNvPr>
                <p:cNvSpPr/>
                <p:nvPr/>
              </p:nvSpPr>
              <p:spPr>
                <a:xfrm>
                  <a:off x="-393221" y="-3361134"/>
                  <a:ext cx="307313" cy="113486"/>
                </a:xfrm>
                <a:custGeom>
                  <a:avLst/>
                  <a:gdLst>
                    <a:gd name="connsiteX0" fmla="*/ 0 w 74834"/>
                    <a:gd name="connsiteY0" fmla="*/ 0 h 27635"/>
                    <a:gd name="connsiteX1" fmla="*/ 74834 w 74834"/>
                    <a:gd name="connsiteY1" fmla="*/ 0 h 27635"/>
                    <a:gd name="connsiteX2" fmla="*/ 74834 w 74834"/>
                    <a:gd name="connsiteY2" fmla="*/ 27636 h 27635"/>
                    <a:gd name="connsiteX3" fmla="*/ 0 w 74834"/>
                    <a:gd name="connsiteY3" fmla="*/ 27636 h 276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4834" h="27635">
                      <a:moveTo>
                        <a:pt x="0" y="0"/>
                      </a:moveTo>
                      <a:lnTo>
                        <a:pt x="74834" y="0"/>
                      </a:lnTo>
                      <a:lnTo>
                        <a:pt x="74834" y="27636"/>
                      </a:lnTo>
                      <a:lnTo>
                        <a:pt x="0" y="27636"/>
                      </a:lnTo>
                      <a:close/>
                    </a:path>
                  </a:pathLst>
                </a:custGeom>
                <a:grpFill/>
                <a:ln w="3104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ECB2FB05-F72C-9DFA-26C5-5FF0AB7B6C08}"/>
                    </a:ext>
                  </a:extLst>
                </p:cNvPr>
                <p:cNvSpPr/>
                <p:nvPr/>
              </p:nvSpPr>
              <p:spPr>
                <a:xfrm>
                  <a:off x="1808983" y="-3063385"/>
                  <a:ext cx="1425630" cy="1419622"/>
                </a:xfrm>
                <a:custGeom>
                  <a:avLst/>
                  <a:gdLst>
                    <a:gd name="connsiteX0" fmla="*/ 174185 w 347156"/>
                    <a:gd name="connsiteY0" fmla="*/ 283013 h 345693"/>
                    <a:gd name="connsiteX1" fmla="*/ 67548 w 347156"/>
                    <a:gd name="connsiteY1" fmla="*/ 180403 h 345693"/>
                    <a:gd name="connsiteX2" fmla="*/ 67678 w 347156"/>
                    <a:gd name="connsiteY2" fmla="*/ 172780 h 345693"/>
                    <a:gd name="connsiteX3" fmla="*/ 167540 w 347156"/>
                    <a:gd name="connsiteY3" fmla="*/ 63565 h 345693"/>
                    <a:gd name="connsiteX4" fmla="*/ 174185 w 347156"/>
                    <a:gd name="connsiteY4" fmla="*/ 63478 h 345693"/>
                    <a:gd name="connsiteX5" fmla="*/ 265787 w 347156"/>
                    <a:gd name="connsiteY5" fmla="*/ 110677 h 345693"/>
                    <a:gd name="connsiteX6" fmla="*/ 327890 w 347156"/>
                    <a:gd name="connsiteY6" fmla="*/ 84593 h 345693"/>
                    <a:gd name="connsiteX7" fmla="*/ 172632 w 347156"/>
                    <a:gd name="connsiteY7" fmla="*/ 133 h 345693"/>
                    <a:gd name="connsiteX8" fmla="*/ -14 w 347156"/>
                    <a:gd name="connsiteY8" fmla="*/ 172780 h 345693"/>
                    <a:gd name="connsiteX9" fmla="*/ 172632 w 347156"/>
                    <a:gd name="connsiteY9" fmla="*/ 345426 h 345693"/>
                    <a:gd name="connsiteX10" fmla="*/ 347142 w 347156"/>
                    <a:gd name="connsiteY10" fmla="*/ 203210 h 345693"/>
                    <a:gd name="connsiteX11" fmla="*/ 275724 w 347156"/>
                    <a:gd name="connsiteY11" fmla="*/ 203210 h 345693"/>
                    <a:gd name="connsiteX12" fmla="*/ 172632 w 347156"/>
                    <a:gd name="connsiteY12" fmla="*/ 283013 h 3456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47156" h="345693">
                      <a:moveTo>
                        <a:pt x="174185" y="283013"/>
                      </a:moveTo>
                      <a:cubicBezTo>
                        <a:pt x="116401" y="284124"/>
                        <a:pt x="68659" y="238183"/>
                        <a:pt x="67548" y="180403"/>
                      </a:cubicBezTo>
                      <a:cubicBezTo>
                        <a:pt x="67498" y="177860"/>
                        <a:pt x="67542" y="175316"/>
                        <a:pt x="67678" y="172780"/>
                      </a:cubicBezTo>
                      <a:cubicBezTo>
                        <a:pt x="65095" y="115045"/>
                        <a:pt x="109806" y="66145"/>
                        <a:pt x="167540" y="63565"/>
                      </a:cubicBezTo>
                      <a:cubicBezTo>
                        <a:pt x="169754" y="63466"/>
                        <a:pt x="171971" y="63438"/>
                        <a:pt x="174185" y="63478"/>
                      </a:cubicBezTo>
                      <a:cubicBezTo>
                        <a:pt x="210984" y="61596"/>
                        <a:pt x="245961" y="79619"/>
                        <a:pt x="265787" y="110677"/>
                      </a:cubicBezTo>
                      <a:lnTo>
                        <a:pt x="327890" y="84593"/>
                      </a:lnTo>
                      <a:cubicBezTo>
                        <a:pt x="295711" y="29921"/>
                        <a:pt x="236012" y="-2553"/>
                        <a:pt x="172632" y="133"/>
                      </a:cubicBezTo>
                      <a:cubicBezTo>
                        <a:pt x="77282" y="133"/>
                        <a:pt x="-14" y="77430"/>
                        <a:pt x="-14" y="172780"/>
                      </a:cubicBezTo>
                      <a:cubicBezTo>
                        <a:pt x="-14" y="268129"/>
                        <a:pt x="77282" y="345426"/>
                        <a:pt x="172632" y="345426"/>
                      </a:cubicBezTo>
                      <a:cubicBezTo>
                        <a:pt x="258757" y="350068"/>
                        <a:pt x="334305" y="288499"/>
                        <a:pt x="347142" y="203210"/>
                      </a:cubicBezTo>
                      <a:lnTo>
                        <a:pt x="275724" y="203210"/>
                      </a:lnTo>
                      <a:cubicBezTo>
                        <a:pt x="265116" y="251200"/>
                        <a:pt x="221750" y="284770"/>
                        <a:pt x="172632" y="283013"/>
                      </a:cubicBezTo>
                      <a:close/>
                    </a:path>
                  </a:pathLst>
                </a:custGeom>
                <a:grpFill/>
                <a:ln w="3104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54E2D238-622F-E325-13AC-B934A098E401}"/>
                  </a:ext>
                </a:extLst>
              </p:cNvPr>
              <p:cNvGrpSpPr/>
              <p:nvPr/>
            </p:nvGrpSpPr>
            <p:grpSpPr>
              <a:xfrm>
                <a:off x="45917" y="4137660"/>
                <a:ext cx="4507034" cy="1165063"/>
                <a:chOff x="-393221" y="-3361134"/>
                <a:chExt cx="6643632" cy="1717371"/>
              </a:xfrm>
              <a:solidFill>
                <a:schemeClr val="bg1">
                  <a:alpha val="3000"/>
                </a:schemeClr>
              </a:solidFill>
            </p:grpSpPr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E0A1DA24-469D-AFEB-E3F7-B3475FC02836}"/>
                    </a:ext>
                  </a:extLst>
                </p:cNvPr>
                <p:cNvSpPr/>
                <p:nvPr/>
              </p:nvSpPr>
              <p:spPr>
                <a:xfrm>
                  <a:off x="-393221" y="-3061471"/>
                  <a:ext cx="307313" cy="1378449"/>
                </a:xfrm>
                <a:custGeom>
                  <a:avLst/>
                  <a:gdLst>
                    <a:gd name="connsiteX0" fmla="*/ 0 w 74834"/>
                    <a:gd name="connsiteY0" fmla="*/ 0 h 335667"/>
                    <a:gd name="connsiteX1" fmla="*/ 74834 w 74834"/>
                    <a:gd name="connsiteY1" fmla="*/ 0 h 335667"/>
                    <a:gd name="connsiteX2" fmla="*/ 74834 w 74834"/>
                    <a:gd name="connsiteY2" fmla="*/ 335667 h 335667"/>
                    <a:gd name="connsiteX3" fmla="*/ 0 w 74834"/>
                    <a:gd name="connsiteY3" fmla="*/ 335667 h 335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4834" h="335667">
                      <a:moveTo>
                        <a:pt x="0" y="0"/>
                      </a:moveTo>
                      <a:lnTo>
                        <a:pt x="74834" y="0"/>
                      </a:lnTo>
                      <a:lnTo>
                        <a:pt x="74834" y="335667"/>
                      </a:lnTo>
                      <a:lnTo>
                        <a:pt x="0" y="335667"/>
                      </a:lnTo>
                      <a:close/>
                    </a:path>
                  </a:pathLst>
                </a:custGeom>
                <a:grpFill/>
                <a:ln w="3104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94B65079-94C2-7400-5D68-CC9234074C3A}"/>
                    </a:ext>
                  </a:extLst>
                </p:cNvPr>
                <p:cNvSpPr/>
                <p:nvPr/>
              </p:nvSpPr>
              <p:spPr>
                <a:xfrm>
                  <a:off x="116843" y="-3027042"/>
                  <a:ext cx="1532742" cy="1347843"/>
                </a:xfrm>
                <a:custGeom>
                  <a:avLst/>
                  <a:gdLst>
                    <a:gd name="connsiteX0" fmla="*/ 246225 w 373239"/>
                    <a:gd name="connsiteY0" fmla="*/ 133190 h 328214"/>
                    <a:gd name="connsiteX1" fmla="*/ 127918 w 373239"/>
                    <a:gd name="connsiteY1" fmla="*/ 133190 h 328214"/>
                    <a:gd name="connsiteX2" fmla="*/ 77615 w 373239"/>
                    <a:gd name="connsiteY2" fmla="*/ 95617 h 328214"/>
                    <a:gd name="connsiteX3" fmla="*/ 127918 w 373239"/>
                    <a:gd name="connsiteY3" fmla="*/ 62081 h 328214"/>
                    <a:gd name="connsiteX4" fmla="*/ 342484 w 373239"/>
                    <a:gd name="connsiteY4" fmla="*/ 62081 h 328214"/>
                    <a:gd name="connsiteX5" fmla="*/ 342484 w 373239"/>
                    <a:gd name="connsiteY5" fmla="*/ -22 h 328214"/>
                    <a:gd name="connsiteX6" fmla="*/ 118913 w 373239"/>
                    <a:gd name="connsiteY6" fmla="*/ -22 h 328214"/>
                    <a:gd name="connsiteX7" fmla="*/ -14 w 373239"/>
                    <a:gd name="connsiteY7" fmla="*/ 96549 h 328214"/>
                    <a:gd name="connsiteX8" fmla="*/ 118913 w 373239"/>
                    <a:gd name="connsiteY8" fmla="*/ 194361 h 328214"/>
                    <a:gd name="connsiteX9" fmla="*/ 247156 w 373239"/>
                    <a:gd name="connsiteY9" fmla="*/ 194361 h 328214"/>
                    <a:gd name="connsiteX10" fmla="*/ 297149 w 373239"/>
                    <a:gd name="connsiteY10" fmla="*/ 232244 h 328214"/>
                    <a:gd name="connsiteX11" fmla="*/ 247156 w 373239"/>
                    <a:gd name="connsiteY11" fmla="*/ 266090 h 328214"/>
                    <a:gd name="connsiteX12" fmla="*/ 23274 w 373239"/>
                    <a:gd name="connsiteY12" fmla="*/ 266090 h 328214"/>
                    <a:gd name="connsiteX13" fmla="*/ 23274 w 373239"/>
                    <a:gd name="connsiteY13" fmla="*/ 328193 h 328214"/>
                    <a:gd name="connsiteX14" fmla="*/ 246225 w 373239"/>
                    <a:gd name="connsiteY14" fmla="*/ 328193 h 328214"/>
                    <a:gd name="connsiteX15" fmla="*/ 373225 w 373239"/>
                    <a:gd name="connsiteY15" fmla="*/ 230691 h 328214"/>
                    <a:gd name="connsiteX16" fmla="*/ 246225 w 373239"/>
                    <a:gd name="connsiteY16" fmla="*/ 134121 h 3282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373239" h="328214">
                      <a:moveTo>
                        <a:pt x="246225" y="133190"/>
                      </a:moveTo>
                      <a:lnTo>
                        <a:pt x="127918" y="133190"/>
                      </a:lnTo>
                      <a:cubicBezTo>
                        <a:pt x="96867" y="133190"/>
                        <a:pt x="77615" y="118595"/>
                        <a:pt x="77615" y="95617"/>
                      </a:cubicBezTo>
                      <a:cubicBezTo>
                        <a:pt x="77615" y="72639"/>
                        <a:pt x="96867" y="62081"/>
                        <a:pt x="127918" y="62081"/>
                      </a:cubicBezTo>
                      <a:lnTo>
                        <a:pt x="342484" y="62081"/>
                      </a:lnTo>
                      <a:lnTo>
                        <a:pt x="342484" y="-22"/>
                      </a:lnTo>
                      <a:lnTo>
                        <a:pt x="118913" y="-22"/>
                      </a:lnTo>
                      <a:cubicBezTo>
                        <a:pt x="45942" y="-22"/>
                        <a:pt x="-14" y="36619"/>
                        <a:pt x="-14" y="96549"/>
                      </a:cubicBezTo>
                      <a:cubicBezTo>
                        <a:pt x="-14" y="156478"/>
                        <a:pt x="45942" y="194361"/>
                        <a:pt x="118913" y="194361"/>
                      </a:cubicBezTo>
                      <a:lnTo>
                        <a:pt x="247156" y="194361"/>
                      </a:lnTo>
                      <a:cubicBezTo>
                        <a:pt x="278208" y="194361"/>
                        <a:pt x="297149" y="208955"/>
                        <a:pt x="297149" y="232244"/>
                      </a:cubicBezTo>
                      <a:cubicBezTo>
                        <a:pt x="297149" y="255533"/>
                        <a:pt x="277897" y="266090"/>
                        <a:pt x="247156" y="266090"/>
                      </a:cubicBezTo>
                      <a:lnTo>
                        <a:pt x="23274" y="266090"/>
                      </a:lnTo>
                      <a:lnTo>
                        <a:pt x="23274" y="328193"/>
                      </a:lnTo>
                      <a:lnTo>
                        <a:pt x="246225" y="328193"/>
                      </a:lnTo>
                      <a:cubicBezTo>
                        <a:pt x="324164" y="328193"/>
                        <a:pt x="373225" y="290310"/>
                        <a:pt x="373225" y="230691"/>
                      </a:cubicBezTo>
                      <a:cubicBezTo>
                        <a:pt x="373225" y="171072"/>
                        <a:pt x="324164" y="134121"/>
                        <a:pt x="246225" y="134121"/>
                      </a:cubicBezTo>
                      <a:close/>
                    </a:path>
                  </a:pathLst>
                </a:custGeom>
                <a:grpFill/>
                <a:ln w="3104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" name="Freeform: Shape 26">
                  <a:extLst>
                    <a:ext uri="{FF2B5EF4-FFF2-40B4-BE49-F238E27FC236}">
                      <a16:creationId xmlns:a16="http://schemas.microsoft.com/office/drawing/2014/main" id="{22A43E22-78D3-1275-04C1-9CD454C91772}"/>
                    </a:ext>
                  </a:extLst>
                </p:cNvPr>
                <p:cNvSpPr/>
                <p:nvPr/>
              </p:nvSpPr>
              <p:spPr>
                <a:xfrm>
                  <a:off x="3372035" y="-3358584"/>
                  <a:ext cx="1226998" cy="1712841"/>
                </a:xfrm>
                <a:custGeom>
                  <a:avLst/>
                  <a:gdLst>
                    <a:gd name="connsiteX0" fmla="*/ 149105 w 298787"/>
                    <a:gd name="connsiteY0" fmla="*/ 352724 h 417095"/>
                    <a:gd name="connsiteX1" fmla="*/ 71336 w 298787"/>
                    <a:gd name="connsiteY1" fmla="*/ 275235 h 417095"/>
                    <a:gd name="connsiteX2" fmla="*/ 71476 w 298787"/>
                    <a:gd name="connsiteY2" fmla="*/ 270437 h 417095"/>
                    <a:gd name="connsiteX3" fmla="*/ 71476 w 298787"/>
                    <a:gd name="connsiteY3" fmla="*/ 142815 h 417095"/>
                    <a:gd name="connsiteX4" fmla="*/ 298773 w 298787"/>
                    <a:gd name="connsiteY4" fmla="*/ 142815 h 417095"/>
                    <a:gd name="connsiteX5" fmla="*/ 298773 w 298787"/>
                    <a:gd name="connsiteY5" fmla="*/ 80712 h 417095"/>
                    <a:gd name="connsiteX6" fmla="*/ 71476 w 298787"/>
                    <a:gd name="connsiteY6" fmla="*/ 80712 h 417095"/>
                    <a:gd name="connsiteX7" fmla="*/ 71476 w 298787"/>
                    <a:gd name="connsiteY7" fmla="*/ -22 h 417095"/>
                    <a:gd name="connsiteX8" fmla="*/ 58 w 298787"/>
                    <a:gd name="connsiteY8" fmla="*/ -22 h 417095"/>
                    <a:gd name="connsiteX9" fmla="*/ 58 w 298787"/>
                    <a:gd name="connsiteY9" fmla="*/ 273853 h 417095"/>
                    <a:gd name="connsiteX10" fmla="*/ 134368 w 298787"/>
                    <a:gd name="connsiteY10" fmla="*/ 417004 h 417095"/>
                    <a:gd name="connsiteX11" fmla="*/ 149105 w 298787"/>
                    <a:gd name="connsiteY11" fmla="*/ 416690 h 417095"/>
                    <a:gd name="connsiteX12" fmla="*/ 297550 w 298787"/>
                    <a:gd name="connsiteY12" fmla="*/ 286919 h 417095"/>
                    <a:gd name="connsiteX13" fmla="*/ 297842 w 298787"/>
                    <a:gd name="connsiteY13" fmla="*/ 275095 h 417095"/>
                    <a:gd name="connsiteX14" fmla="*/ 226734 w 298787"/>
                    <a:gd name="connsiteY14" fmla="*/ 275095 h 417095"/>
                    <a:gd name="connsiteX15" fmla="*/ 150353 w 298787"/>
                    <a:gd name="connsiteY15" fmla="*/ 352724 h 417095"/>
                    <a:gd name="connsiteX16" fmla="*/ 149105 w 298787"/>
                    <a:gd name="connsiteY16" fmla="*/ 352724 h 4170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98787" h="417095">
                      <a:moveTo>
                        <a:pt x="149105" y="352724"/>
                      </a:moveTo>
                      <a:cubicBezTo>
                        <a:pt x="106232" y="352801"/>
                        <a:pt x="71414" y="318108"/>
                        <a:pt x="71336" y="275235"/>
                      </a:cubicBezTo>
                      <a:cubicBezTo>
                        <a:pt x="71333" y="273636"/>
                        <a:pt x="71380" y="272033"/>
                        <a:pt x="71476" y="270437"/>
                      </a:cubicBezTo>
                      <a:lnTo>
                        <a:pt x="71476" y="142815"/>
                      </a:lnTo>
                      <a:lnTo>
                        <a:pt x="298773" y="142815"/>
                      </a:lnTo>
                      <a:lnTo>
                        <a:pt x="298773" y="80712"/>
                      </a:lnTo>
                      <a:lnTo>
                        <a:pt x="71476" y="80712"/>
                      </a:lnTo>
                      <a:lnTo>
                        <a:pt x="71476" y="-22"/>
                      </a:lnTo>
                      <a:lnTo>
                        <a:pt x="58" y="-22"/>
                      </a:lnTo>
                      <a:lnTo>
                        <a:pt x="58" y="273853"/>
                      </a:lnTo>
                      <a:cubicBezTo>
                        <a:pt x="-2383" y="350473"/>
                        <a:pt x="57748" y="414563"/>
                        <a:pt x="134368" y="417004"/>
                      </a:cubicBezTo>
                      <a:cubicBezTo>
                        <a:pt x="139280" y="417159"/>
                        <a:pt x="144202" y="417056"/>
                        <a:pt x="149105" y="416690"/>
                      </a:cubicBezTo>
                      <a:cubicBezTo>
                        <a:pt x="225933" y="421848"/>
                        <a:pt x="292395" y="363747"/>
                        <a:pt x="297550" y="286919"/>
                      </a:cubicBezTo>
                      <a:cubicBezTo>
                        <a:pt x="297814" y="282985"/>
                        <a:pt x="297913" y="279039"/>
                        <a:pt x="297842" y="275095"/>
                      </a:cubicBezTo>
                      <a:lnTo>
                        <a:pt x="226734" y="275095"/>
                      </a:lnTo>
                      <a:cubicBezTo>
                        <a:pt x="227079" y="317623"/>
                        <a:pt x="192881" y="352379"/>
                        <a:pt x="150353" y="352724"/>
                      </a:cubicBezTo>
                      <a:cubicBezTo>
                        <a:pt x="149937" y="352727"/>
                        <a:pt x="149521" y="352727"/>
                        <a:pt x="149105" y="352724"/>
                      </a:cubicBezTo>
                      <a:close/>
                    </a:path>
                  </a:pathLst>
                </a:custGeom>
                <a:grpFill/>
                <a:ln w="3104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Freeform: Shape 27">
                  <a:extLst>
                    <a:ext uri="{FF2B5EF4-FFF2-40B4-BE49-F238E27FC236}">
                      <a16:creationId xmlns:a16="http://schemas.microsoft.com/office/drawing/2014/main" id="{BBA5F0B0-0CA3-400F-64FB-EC83E8571AB8}"/>
                    </a:ext>
                  </a:extLst>
                </p:cNvPr>
                <p:cNvSpPr/>
                <p:nvPr/>
              </p:nvSpPr>
              <p:spPr>
                <a:xfrm>
                  <a:off x="4785070" y="-3058946"/>
                  <a:ext cx="1465341" cy="1381020"/>
                </a:xfrm>
                <a:custGeom>
                  <a:avLst/>
                  <a:gdLst>
                    <a:gd name="connsiteX0" fmla="*/ 77338 w 356826"/>
                    <a:gd name="connsiteY0" fmla="*/ 202130 h 336293"/>
                    <a:gd name="connsiteX1" fmla="*/ 356802 w 356826"/>
                    <a:gd name="connsiteY1" fmla="*/ 202130 h 336293"/>
                    <a:gd name="connsiteX2" fmla="*/ 356802 w 356826"/>
                    <a:gd name="connsiteY2" fmla="*/ 199025 h 336293"/>
                    <a:gd name="connsiteX3" fmla="*/ 356802 w 356826"/>
                    <a:gd name="connsiteY3" fmla="*/ 199025 h 336293"/>
                    <a:gd name="connsiteX4" fmla="*/ 356802 w 356826"/>
                    <a:gd name="connsiteY4" fmla="*/ 171699 h 336293"/>
                    <a:gd name="connsiteX5" fmla="*/ 354628 w 356826"/>
                    <a:gd name="connsiteY5" fmla="*/ 140648 h 336293"/>
                    <a:gd name="connsiteX6" fmla="*/ 354628 w 356826"/>
                    <a:gd name="connsiteY6" fmla="*/ 140648 h 336293"/>
                    <a:gd name="connsiteX7" fmla="*/ 354628 w 356826"/>
                    <a:gd name="connsiteY7" fmla="*/ 140648 h 336293"/>
                    <a:gd name="connsiteX8" fmla="*/ 179187 w 356826"/>
                    <a:gd name="connsiteY8" fmla="*/ 295 h 336293"/>
                    <a:gd name="connsiteX9" fmla="*/ 262 w 356826"/>
                    <a:gd name="connsiteY9" fmla="*/ 159900 h 336293"/>
                    <a:gd name="connsiteX10" fmla="*/ 20 w 356826"/>
                    <a:gd name="connsiteY10" fmla="*/ 172941 h 336293"/>
                    <a:gd name="connsiteX11" fmla="*/ 179187 w 356826"/>
                    <a:gd name="connsiteY11" fmla="*/ 336272 h 336293"/>
                    <a:gd name="connsiteX12" fmla="*/ 313019 w 356826"/>
                    <a:gd name="connsiteY12" fmla="*/ 336272 h 336293"/>
                    <a:gd name="connsiteX13" fmla="*/ 313019 w 356826"/>
                    <a:gd name="connsiteY13" fmla="*/ 274169 h 336293"/>
                    <a:gd name="connsiteX14" fmla="*/ 179498 w 356826"/>
                    <a:gd name="connsiteY14" fmla="*/ 274169 h 336293"/>
                    <a:gd name="connsiteX15" fmla="*/ 77338 w 356826"/>
                    <a:gd name="connsiteY15" fmla="*/ 202751 h 336293"/>
                    <a:gd name="connsiteX16" fmla="*/ 179187 w 356826"/>
                    <a:gd name="connsiteY16" fmla="*/ 62398 h 336293"/>
                    <a:gd name="connsiteX17" fmla="*/ 280726 w 356826"/>
                    <a:gd name="connsiteY17" fmla="*/ 138785 h 336293"/>
                    <a:gd name="connsiteX18" fmla="*/ 280726 w 356826"/>
                    <a:gd name="connsiteY18" fmla="*/ 141579 h 336293"/>
                    <a:gd name="connsiteX19" fmla="*/ 76096 w 356826"/>
                    <a:gd name="connsiteY19" fmla="*/ 141579 h 336293"/>
                    <a:gd name="connsiteX20" fmla="*/ 76096 w 356826"/>
                    <a:gd name="connsiteY20" fmla="*/ 138785 h 336293"/>
                    <a:gd name="connsiteX21" fmla="*/ 179187 w 356826"/>
                    <a:gd name="connsiteY21" fmla="*/ 62398 h 3362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56826" h="336293">
                      <a:moveTo>
                        <a:pt x="77338" y="202130"/>
                      </a:moveTo>
                      <a:lnTo>
                        <a:pt x="356802" y="202130"/>
                      </a:lnTo>
                      <a:lnTo>
                        <a:pt x="356802" y="199025"/>
                      </a:lnTo>
                      <a:lnTo>
                        <a:pt x="356802" y="199025"/>
                      </a:lnTo>
                      <a:lnTo>
                        <a:pt x="356802" y="171699"/>
                      </a:lnTo>
                      <a:cubicBezTo>
                        <a:pt x="356911" y="161306"/>
                        <a:pt x="356184" y="150923"/>
                        <a:pt x="354628" y="140648"/>
                      </a:cubicBezTo>
                      <a:lnTo>
                        <a:pt x="354628" y="140648"/>
                      </a:lnTo>
                      <a:lnTo>
                        <a:pt x="354628" y="140648"/>
                      </a:lnTo>
                      <a:cubicBezTo>
                        <a:pt x="340904" y="55731"/>
                        <a:pt x="265045" y="-4956"/>
                        <a:pt x="179187" y="295"/>
                      </a:cubicBezTo>
                      <a:cubicBezTo>
                        <a:pt x="85703" y="-5040"/>
                        <a:pt x="5596" y="66419"/>
                        <a:pt x="262" y="159900"/>
                      </a:cubicBezTo>
                      <a:cubicBezTo>
                        <a:pt x="13" y="164244"/>
                        <a:pt x="-67" y="168594"/>
                        <a:pt x="20" y="172941"/>
                      </a:cubicBezTo>
                      <a:cubicBezTo>
                        <a:pt x="20" y="268580"/>
                        <a:pt x="74854" y="336272"/>
                        <a:pt x="179187" y="336272"/>
                      </a:cubicBezTo>
                      <a:lnTo>
                        <a:pt x="313019" y="336272"/>
                      </a:lnTo>
                      <a:lnTo>
                        <a:pt x="313019" y="274169"/>
                      </a:lnTo>
                      <a:lnTo>
                        <a:pt x="179498" y="274169"/>
                      </a:lnTo>
                      <a:cubicBezTo>
                        <a:pt x="133088" y="276638"/>
                        <a:pt x="90957" y="247185"/>
                        <a:pt x="77338" y="202751"/>
                      </a:cubicBezTo>
                      <a:close/>
                      <a:moveTo>
                        <a:pt x="179187" y="62398"/>
                      </a:moveTo>
                      <a:cubicBezTo>
                        <a:pt x="226752" y="60920"/>
                        <a:pt x="268960" y="92673"/>
                        <a:pt x="280726" y="138785"/>
                      </a:cubicBezTo>
                      <a:cubicBezTo>
                        <a:pt x="280872" y="139710"/>
                        <a:pt x="280872" y="140654"/>
                        <a:pt x="280726" y="141579"/>
                      </a:cubicBezTo>
                      <a:lnTo>
                        <a:pt x="76096" y="141579"/>
                      </a:lnTo>
                      <a:cubicBezTo>
                        <a:pt x="76096" y="141579"/>
                        <a:pt x="76096" y="139716"/>
                        <a:pt x="76096" y="138785"/>
                      </a:cubicBezTo>
                      <a:cubicBezTo>
                        <a:pt x="87979" y="92086"/>
                        <a:pt x="131051" y="60171"/>
                        <a:pt x="179187" y="62398"/>
                      </a:cubicBezTo>
                      <a:close/>
                    </a:path>
                  </a:pathLst>
                </a:custGeom>
                <a:grpFill/>
                <a:ln w="3104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FCA98DC4-A121-4E0F-9093-A19525C5E8D4}"/>
                    </a:ext>
                  </a:extLst>
                </p:cNvPr>
                <p:cNvSpPr/>
                <p:nvPr/>
              </p:nvSpPr>
              <p:spPr>
                <a:xfrm>
                  <a:off x="-393221" y="-3361134"/>
                  <a:ext cx="307313" cy="113486"/>
                </a:xfrm>
                <a:custGeom>
                  <a:avLst/>
                  <a:gdLst>
                    <a:gd name="connsiteX0" fmla="*/ 0 w 74834"/>
                    <a:gd name="connsiteY0" fmla="*/ 0 h 27635"/>
                    <a:gd name="connsiteX1" fmla="*/ 74834 w 74834"/>
                    <a:gd name="connsiteY1" fmla="*/ 0 h 27635"/>
                    <a:gd name="connsiteX2" fmla="*/ 74834 w 74834"/>
                    <a:gd name="connsiteY2" fmla="*/ 27636 h 27635"/>
                    <a:gd name="connsiteX3" fmla="*/ 0 w 74834"/>
                    <a:gd name="connsiteY3" fmla="*/ 27636 h 276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4834" h="27635">
                      <a:moveTo>
                        <a:pt x="0" y="0"/>
                      </a:moveTo>
                      <a:lnTo>
                        <a:pt x="74834" y="0"/>
                      </a:lnTo>
                      <a:lnTo>
                        <a:pt x="74834" y="27636"/>
                      </a:lnTo>
                      <a:lnTo>
                        <a:pt x="0" y="27636"/>
                      </a:lnTo>
                      <a:close/>
                    </a:path>
                  </a:pathLst>
                </a:custGeom>
                <a:grpFill/>
                <a:ln w="3104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90527D85-4047-044B-E44B-01522D140BAF}"/>
                    </a:ext>
                  </a:extLst>
                </p:cNvPr>
                <p:cNvSpPr/>
                <p:nvPr/>
              </p:nvSpPr>
              <p:spPr>
                <a:xfrm>
                  <a:off x="1808983" y="-3063385"/>
                  <a:ext cx="1425630" cy="1419622"/>
                </a:xfrm>
                <a:custGeom>
                  <a:avLst/>
                  <a:gdLst>
                    <a:gd name="connsiteX0" fmla="*/ 174185 w 347156"/>
                    <a:gd name="connsiteY0" fmla="*/ 283013 h 345693"/>
                    <a:gd name="connsiteX1" fmla="*/ 67548 w 347156"/>
                    <a:gd name="connsiteY1" fmla="*/ 180403 h 345693"/>
                    <a:gd name="connsiteX2" fmla="*/ 67678 w 347156"/>
                    <a:gd name="connsiteY2" fmla="*/ 172780 h 345693"/>
                    <a:gd name="connsiteX3" fmla="*/ 167540 w 347156"/>
                    <a:gd name="connsiteY3" fmla="*/ 63565 h 345693"/>
                    <a:gd name="connsiteX4" fmla="*/ 174185 w 347156"/>
                    <a:gd name="connsiteY4" fmla="*/ 63478 h 345693"/>
                    <a:gd name="connsiteX5" fmla="*/ 265787 w 347156"/>
                    <a:gd name="connsiteY5" fmla="*/ 110677 h 345693"/>
                    <a:gd name="connsiteX6" fmla="*/ 327890 w 347156"/>
                    <a:gd name="connsiteY6" fmla="*/ 84593 h 345693"/>
                    <a:gd name="connsiteX7" fmla="*/ 172632 w 347156"/>
                    <a:gd name="connsiteY7" fmla="*/ 133 h 345693"/>
                    <a:gd name="connsiteX8" fmla="*/ -14 w 347156"/>
                    <a:gd name="connsiteY8" fmla="*/ 172780 h 345693"/>
                    <a:gd name="connsiteX9" fmla="*/ 172632 w 347156"/>
                    <a:gd name="connsiteY9" fmla="*/ 345426 h 345693"/>
                    <a:gd name="connsiteX10" fmla="*/ 347142 w 347156"/>
                    <a:gd name="connsiteY10" fmla="*/ 203210 h 345693"/>
                    <a:gd name="connsiteX11" fmla="*/ 275724 w 347156"/>
                    <a:gd name="connsiteY11" fmla="*/ 203210 h 345693"/>
                    <a:gd name="connsiteX12" fmla="*/ 172632 w 347156"/>
                    <a:gd name="connsiteY12" fmla="*/ 283013 h 3456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47156" h="345693">
                      <a:moveTo>
                        <a:pt x="174185" y="283013"/>
                      </a:moveTo>
                      <a:cubicBezTo>
                        <a:pt x="116401" y="284124"/>
                        <a:pt x="68659" y="238183"/>
                        <a:pt x="67548" y="180403"/>
                      </a:cubicBezTo>
                      <a:cubicBezTo>
                        <a:pt x="67498" y="177860"/>
                        <a:pt x="67542" y="175316"/>
                        <a:pt x="67678" y="172780"/>
                      </a:cubicBezTo>
                      <a:cubicBezTo>
                        <a:pt x="65095" y="115045"/>
                        <a:pt x="109806" y="66145"/>
                        <a:pt x="167540" y="63565"/>
                      </a:cubicBezTo>
                      <a:cubicBezTo>
                        <a:pt x="169754" y="63466"/>
                        <a:pt x="171971" y="63438"/>
                        <a:pt x="174185" y="63478"/>
                      </a:cubicBezTo>
                      <a:cubicBezTo>
                        <a:pt x="210984" y="61596"/>
                        <a:pt x="245961" y="79619"/>
                        <a:pt x="265787" y="110677"/>
                      </a:cubicBezTo>
                      <a:lnTo>
                        <a:pt x="327890" y="84593"/>
                      </a:lnTo>
                      <a:cubicBezTo>
                        <a:pt x="295711" y="29921"/>
                        <a:pt x="236012" y="-2553"/>
                        <a:pt x="172632" y="133"/>
                      </a:cubicBezTo>
                      <a:cubicBezTo>
                        <a:pt x="77282" y="133"/>
                        <a:pt x="-14" y="77430"/>
                        <a:pt x="-14" y="172780"/>
                      </a:cubicBezTo>
                      <a:cubicBezTo>
                        <a:pt x="-14" y="268129"/>
                        <a:pt x="77282" y="345426"/>
                        <a:pt x="172632" y="345426"/>
                      </a:cubicBezTo>
                      <a:cubicBezTo>
                        <a:pt x="258757" y="350068"/>
                        <a:pt x="334305" y="288499"/>
                        <a:pt x="347142" y="203210"/>
                      </a:cubicBezTo>
                      <a:lnTo>
                        <a:pt x="275724" y="203210"/>
                      </a:lnTo>
                      <a:cubicBezTo>
                        <a:pt x="265116" y="251200"/>
                        <a:pt x="221750" y="284770"/>
                        <a:pt x="172632" y="283013"/>
                      </a:cubicBezTo>
                      <a:close/>
                    </a:path>
                  </a:pathLst>
                </a:custGeom>
                <a:grpFill/>
                <a:ln w="3104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F843FB75-AA01-7DBE-E515-D1EC3829E6D2}"/>
                  </a:ext>
                </a:extLst>
              </p:cNvPr>
              <p:cNvGrpSpPr/>
              <p:nvPr/>
            </p:nvGrpSpPr>
            <p:grpSpPr>
              <a:xfrm>
                <a:off x="45917" y="2750820"/>
                <a:ext cx="4507034" cy="1165063"/>
                <a:chOff x="-393221" y="-3361134"/>
                <a:chExt cx="6643632" cy="1717371"/>
              </a:xfrm>
              <a:solidFill>
                <a:schemeClr val="bg1">
                  <a:alpha val="2000"/>
                </a:schemeClr>
              </a:solidFill>
            </p:grpSpPr>
            <p:sp>
              <p:nvSpPr>
                <p:cNvPr id="32" name="Freeform: Shape 31">
                  <a:extLst>
                    <a:ext uri="{FF2B5EF4-FFF2-40B4-BE49-F238E27FC236}">
                      <a16:creationId xmlns:a16="http://schemas.microsoft.com/office/drawing/2014/main" id="{FBA9E7C9-A16B-D9A9-226C-56918FDC3394}"/>
                    </a:ext>
                  </a:extLst>
                </p:cNvPr>
                <p:cNvSpPr/>
                <p:nvPr/>
              </p:nvSpPr>
              <p:spPr>
                <a:xfrm>
                  <a:off x="-393221" y="-3061471"/>
                  <a:ext cx="307313" cy="1378449"/>
                </a:xfrm>
                <a:custGeom>
                  <a:avLst/>
                  <a:gdLst>
                    <a:gd name="connsiteX0" fmla="*/ 0 w 74834"/>
                    <a:gd name="connsiteY0" fmla="*/ 0 h 335667"/>
                    <a:gd name="connsiteX1" fmla="*/ 74834 w 74834"/>
                    <a:gd name="connsiteY1" fmla="*/ 0 h 335667"/>
                    <a:gd name="connsiteX2" fmla="*/ 74834 w 74834"/>
                    <a:gd name="connsiteY2" fmla="*/ 335667 h 335667"/>
                    <a:gd name="connsiteX3" fmla="*/ 0 w 74834"/>
                    <a:gd name="connsiteY3" fmla="*/ 335667 h 335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4834" h="335667">
                      <a:moveTo>
                        <a:pt x="0" y="0"/>
                      </a:moveTo>
                      <a:lnTo>
                        <a:pt x="74834" y="0"/>
                      </a:lnTo>
                      <a:lnTo>
                        <a:pt x="74834" y="335667"/>
                      </a:lnTo>
                      <a:lnTo>
                        <a:pt x="0" y="335667"/>
                      </a:lnTo>
                      <a:close/>
                    </a:path>
                  </a:pathLst>
                </a:custGeom>
                <a:grpFill/>
                <a:ln w="3104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C72FA63E-D1B6-ED46-1C3D-61CC04985AB3}"/>
                    </a:ext>
                  </a:extLst>
                </p:cNvPr>
                <p:cNvSpPr/>
                <p:nvPr/>
              </p:nvSpPr>
              <p:spPr>
                <a:xfrm>
                  <a:off x="116843" y="-3027042"/>
                  <a:ext cx="1532742" cy="1347843"/>
                </a:xfrm>
                <a:custGeom>
                  <a:avLst/>
                  <a:gdLst>
                    <a:gd name="connsiteX0" fmla="*/ 246225 w 373239"/>
                    <a:gd name="connsiteY0" fmla="*/ 133190 h 328214"/>
                    <a:gd name="connsiteX1" fmla="*/ 127918 w 373239"/>
                    <a:gd name="connsiteY1" fmla="*/ 133190 h 328214"/>
                    <a:gd name="connsiteX2" fmla="*/ 77615 w 373239"/>
                    <a:gd name="connsiteY2" fmla="*/ 95617 h 328214"/>
                    <a:gd name="connsiteX3" fmla="*/ 127918 w 373239"/>
                    <a:gd name="connsiteY3" fmla="*/ 62081 h 328214"/>
                    <a:gd name="connsiteX4" fmla="*/ 342484 w 373239"/>
                    <a:gd name="connsiteY4" fmla="*/ 62081 h 328214"/>
                    <a:gd name="connsiteX5" fmla="*/ 342484 w 373239"/>
                    <a:gd name="connsiteY5" fmla="*/ -22 h 328214"/>
                    <a:gd name="connsiteX6" fmla="*/ 118913 w 373239"/>
                    <a:gd name="connsiteY6" fmla="*/ -22 h 328214"/>
                    <a:gd name="connsiteX7" fmla="*/ -14 w 373239"/>
                    <a:gd name="connsiteY7" fmla="*/ 96549 h 328214"/>
                    <a:gd name="connsiteX8" fmla="*/ 118913 w 373239"/>
                    <a:gd name="connsiteY8" fmla="*/ 194361 h 328214"/>
                    <a:gd name="connsiteX9" fmla="*/ 247156 w 373239"/>
                    <a:gd name="connsiteY9" fmla="*/ 194361 h 328214"/>
                    <a:gd name="connsiteX10" fmla="*/ 297149 w 373239"/>
                    <a:gd name="connsiteY10" fmla="*/ 232244 h 328214"/>
                    <a:gd name="connsiteX11" fmla="*/ 247156 w 373239"/>
                    <a:gd name="connsiteY11" fmla="*/ 266090 h 328214"/>
                    <a:gd name="connsiteX12" fmla="*/ 23274 w 373239"/>
                    <a:gd name="connsiteY12" fmla="*/ 266090 h 328214"/>
                    <a:gd name="connsiteX13" fmla="*/ 23274 w 373239"/>
                    <a:gd name="connsiteY13" fmla="*/ 328193 h 328214"/>
                    <a:gd name="connsiteX14" fmla="*/ 246225 w 373239"/>
                    <a:gd name="connsiteY14" fmla="*/ 328193 h 328214"/>
                    <a:gd name="connsiteX15" fmla="*/ 373225 w 373239"/>
                    <a:gd name="connsiteY15" fmla="*/ 230691 h 328214"/>
                    <a:gd name="connsiteX16" fmla="*/ 246225 w 373239"/>
                    <a:gd name="connsiteY16" fmla="*/ 134121 h 3282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373239" h="328214">
                      <a:moveTo>
                        <a:pt x="246225" y="133190"/>
                      </a:moveTo>
                      <a:lnTo>
                        <a:pt x="127918" y="133190"/>
                      </a:lnTo>
                      <a:cubicBezTo>
                        <a:pt x="96867" y="133190"/>
                        <a:pt x="77615" y="118595"/>
                        <a:pt x="77615" y="95617"/>
                      </a:cubicBezTo>
                      <a:cubicBezTo>
                        <a:pt x="77615" y="72639"/>
                        <a:pt x="96867" y="62081"/>
                        <a:pt x="127918" y="62081"/>
                      </a:cubicBezTo>
                      <a:lnTo>
                        <a:pt x="342484" y="62081"/>
                      </a:lnTo>
                      <a:lnTo>
                        <a:pt x="342484" y="-22"/>
                      </a:lnTo>
                      <a:lnTo>
                        <a:pt x="118913" y="-22"/>
                      </a:lnTo>
                      <a:cubicBezTo>
                        <a:pt x="45942" y="-22"/>
                        <a:pt x="-14" y="36619"/>
                        <a:pt x="-14" y="96549"/>
                      </a:cubicBezTo>
                      <a:cubicBezTo>
                        <a:pt x="-14" y="156478"/>
                        <a:pt x="45942" y="194361"/>
                        <a:pt x="118913" y="194361"/>
                      </a:cubicBezTo>
                      <a:lnTo>
                        <a:pt x="247156" y="194361"/>
                      </a:lnTo>
                      <a:cubicBezTo>
                        <a:pt x="278208" y="194361"/>
                        <a:pt x="297149" y="208955"/>
                        <a:pt x="297149" y="232244"/>
                      </a:cubicBezTo>
                      <a:cubicBezTo>
                        <a:pt x="297149" y="255533"/>
                        <a:pt x="277897" y="266090"/>
                        <a:pt x="247156" y="266090"/>
                      </a:cubicBezTo>
                      <a:lnTo>
                        <a:pt x="23274" y="266090"/>
                      </a:lnTo>
                      <a:lnTo>
                        <a:pt x="23274" y="328193"/>
                      </a:lnTo>
                      <a:lnTo>
                        <a:pt x="246225" y="328193"/>
                      </a:lnTo>
                      <a:cubicBezTo>
                        <a:pt x="324164" y="328193"/>
                        <a:pt x="373225" y="290310"/>
                        <a:pt x="373225" y="230691"/>
                      </a:cubicBezTo>
                      <a:cubicBezTo>
                        <a:pt x="373225" y="171072"/>
                        <a:pt x="324164" y="134121"/>
                        <a:pt x="246225" y="134121"/>
                      </a:cubicBezTo>
                      <a:close/>
                    </a:path>
                  </a:pathLst>
                </a:custGeom>
                <a:grpFill/>
                <a:ln w="3104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4" name="Freeform: Shape 33">
                  <a:extLst>
                    <a:ext uri="{FF2B5EF4-FFF2-40B4-BE49-F238E27FC236}">
                      <a16:creationId xmlns:a16="http://schemas.microsoft.com/office/drawing/2014/main" id="{358FFEC0-0325-78B7-AB9E-C32D14B34BD1}"/>
                    </a:ext>
                  </a:extLst>
                </p:cNvPr>
                <p:cNvSpPr/>
                <p:nvPr/>
              </p:nvSpPr>
              <p:spPr>
                <a:xfrm>
                  <a:off x="3372035" y="-3358584"/>
                  <a:ext cx="1226998" cy="1712841"/>
                </a:xfrm>
                <a:custGeom>
                  <a:avLst/>
                  <a:gdLst>
                    <a:gd name="connsiteX0" fmla="*/ 149105 w 298787"/>
                    <a:gd name="connsiteY0" fmla="*/ 352724 h 417095"/>
                    <a:gd name="connsiteX1" fmla="*/ 71336 w 298787"/>
                    <a:gd name="connsiteY1" fmla="*/ 275235 h 417095"/>
                    <a:gd name="connsiteX2" fmla="*/ 71476 w 298787"/>
                    <a:gd name="connsiteY2" fmla="*/ 270437 h 417095"/>
                    <a:gd name="connsiteX3" fmla="*/ 71476 w 298787"/>
                    <a:gd name="connsiteY3" fmla="*/ 142815 h 417095"/>
                    <a:gd name="connsiteX4" fmla="*/ 298773 w 298787"/>
                    <a:gd name="connsiteY4" fmla="*/ 142815 h 417095"/>
                    <a:gd name="connsiteX5" fmla="*/ 298773 w 298787"/>
                    <a:gd name="connsiteY5" fmla="*/ 80712 h 417095"/>
                    <a:gd name="connsiteX6" fmla="*/ 71476 w 298787"/>
                    <a:gd name="connsiteY6" fmla="*/ 80712 h 417095"/>
                    <a:gd name="connsiteX7" fmla="*/ 71476 w 298787"/>
                    <a:gd name="connsiteY7" fmla="*/ -22 h 417095"/>
                    <a:gd name="connsiteX8" fmla="*/ 58 w 298787"/>
                    <a:gd name="connsiteY8" fmla="*/ -22 h 417095"/>
                    <a:gd name="connsiteX9" fmla="*/ 58 w 298787"/>
                    <a:gd name="connsiteY9" fmla="*/ 273853 h 417095"/>
                    <a:gd name="connsiteX10" fmla="*/ 134368 w 298787"/>
                    <a:gd name="connsiteY10" fmla="*/ 417004 h 417095"/>
                    <a:gd name="connsiteX11" fmla="*/ 149105 w 298787"/>
                    <a:gd name="connsiteY11" fmla="*/ 416690 h 417095"/>
                    <a:gd name="connsiteX12" fmla="*/ 297550 w 298787"/>
                    <a:gd name="connsiteY12" fmla="*/ 286919 h 417095"/>
                    <a:gd name="connsiteX13" fmla="*/ 297842 w 298787"/>
                    <a:gd name="connsiteY13" fmla="*/ 275095 h 417095"/>
                    <a:gd name="connsiteX14" fmla="*/ 226734 w 298787"/>
                    <a:gd name="connsiteY14" fmla="*/ 275095 h 417095"/>
                    <a:gd name="connsiteX15" fmla="*/ 150353 w 298787"/>
                    <a:gd name="connsiteY15" fmla="*/ 352724 h 417095"/>
                    <a:gd name="connsiteX16" fmla="*/ 149105 w 298787"/>
                    <a:gd name="connsiteY16" fmla="*/ 352724 h 4170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98787" h="417095">
                      <a:moveTo>
                        <a:pt x="149105" y="352724"/>
                      </a:moveTo>
                      <a:cubicBezTo>
                        <a:pt x="106232" y="352801"/>
                        <a:pt x="71414" y="318108"/>
                        <a:pt x="71336" y="275235"/>
                      </a:cubicBezTo>
                      <a:cubicBezTo>
                        <a:pt x="71333" y="273636"/>
                        <a:pt x="71380" y="272033"/>
                        <a:pt x="71476" y="270437"/>
                      </a:cubicBezTo>
                      <a:lnTo>
                        <a:pt x="71476" y="142815"/>
                      </a:lnTo>
                      <a:lnTo>
                        <a:pt x="298773" y="142815"/>
                      </a:lnTo>
                      <a:lnTo>
                        <a:pt x="298773" y="80712"/>
                      </a:lnTo>
                      <a:lnTo>
                        <a:pt x="71476" y="80712"/>
                      </a:lnTo>
                      <a:lnTo>
                        <a:pt x="71476" y="-22"/>
                      </a:lnTo>
                      <a:lnTo>
                        <a:pt x="58" y="-22"/>
                      </a:lnTo>
                      <a:lnTo>
                        <a:pt x="58" y="273853"/>
                      </a:lnTo>
                      <a:cubicBezTo>
                        <a:pt x="-2383" y="350473"/>
                        <a:pt x="57748" y="414563"/>
                        <a:pt x="134368" y="417004"/>
                      </a:cubicBezTo>
                      <a:cubicBezTo>
                        <a:pt x="139280" y="417159"/>
                        <a:pt x="144202" y="417056"/>
                        <a:pt x="149105" y="416690"/>
                      </a:cubicBezTo>
                      <a:cubicBezTo>
                        <a:pt x="225933" y="421848"/>
                        <a:pt x="292395" y="363747"/>
                        <a:pt x="297550" y="286919"/>
                      </a:cubicBezTo>
                      <a:cubicBezTo>
                        <a:pt x="297814" y="282985"/>
                        <a:pt x="297913" y="279039"/>
                        <a:pt x="297842" y="275095"/>
                      </a:cubicBezTo>
                      <a:lnTo>
                        <a:pt x="226734" y="275095"/>
                      </a:lnTo>
                      <a:cubicBezTo>
                        <a:pt x="227079" y="317623"/>
                        <a:pt x="192881" y="352379"/>
                        <a:pt x="150353" y="352724"/>
                      </a:cubicBezTo>
                      <a:cubicBezTo>
                        <a:pt x="149937" y="352727"/>
                        <a:pt x="149521" y="352727"/>
                        <a:pt x="149105" y="352724"/>
                      </a:cubicBezTo>
                      <a:close/>
                    </a:path>
                  </a:pathLst>
                </a:custGeom>
                <a:grpFill/>
                <a:ln w="3104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Freeform: Shape 34">
                  <a:extLst>
                    <a:ext uri="{FF2B5EF4-FFF2-40B4-BE49-F238E27FC236}">
                      <a16:creationId xmlns:a16="http://schemas.microsoft.com/office/drawing/2014/main" id="{45215B50-02B5-A4E7-4335-31F8E8AD238E}"/>
                    </a:ext>
                  </a:extLst>
                </p:cNvPr>
                <p:cNvSpPr/>
                <p:nvPr/>
              </p:nvSpPr>
              <p:spPr>
                <a:xfrm>
                  <a:off x="4785070" y="-3058946"/>
                  <a:ext cx="1465341" cy="1381020"/>
                </a:xfrm>
                <a:custGeom>
                  <a:avLst/>
                  <a:gdLst>
                    <a:gd name="connsiteX0" fmla="*/ 77338 w 356826"/>
                    <a:gd name="connsiteY0" fmla="*/ 202130 h 336293"/>
                    <a:gd name="connsiteX1" fmla="*/ 356802 w 356826"/>
                    <a:gd name="connsiteY1" fmla="*/ 202130 h 336293"/>
                    <a:gd name="connsiteX2" fmla="*/ 356802 w 356826"/>
                    <a:gd name="connsiteY2" fmla="*/ 199025 h 336293"/>
                    <a:gd name="connsiteX3" fmla="*/ 356802 w 356826"/>
                    <a:gd name="connsiteY3" fmla="*/ 199025 h 336293"/>
                    <a:gd name="connsiteX4" fmla="*/ 356802 w 356826"/>
                    <a:gd name="connsiteY4" fmla="*/ 171699 h 336293"/>
                    <a:gd name="connsiteX5" fmla="*/ 354628 w 356826"/>
                    <a:gd name="connsiteY5" fmla="*/ 140648 h 336293"/>
                    <a:gd name="connsiteX6" fmla="*/ 354628 w 356826"/>
                    <a:gd name="connsiteY6" fmla="*/ 140648 h 336293"/>
                    <a:gd name="connsiteX7" fmla="*/ 354628 w 356826"/>
                    <a:gd name="connsiteY7" fmla="*/ 140648 h 336293"/>
                    <a:gd name="connsiteX8" fmla="*/ 179187 w 356826"/>
                    <a:gd name="connsiteY8" fmla="*/ 295 h 336293"/>
                    <a:gd name="connsiteX9" fmla="*/ 262 w 356826"/>
                    <a:gd name="connsiteY9" fmla="*/ 159900 h 336293"/>
                    <a:gd name="connsiteX10" fmla="*/ 20 w 356826"/>
                    <a:gd name="connsiteY10" fmla="*/ 172941 h 336293"/>
                    <a:gd name="connsiteX11" fmla="*/ 179187 w 356826"/>
                    <a:gd name="connsiteY11" fmla="*/ 336272 h 336293"/>
                    <a:gd name="connsiteX12" fmla="*/ 313019 w 356826"/>
                    <a:gd name="connsiteY12" fmla="*/ 336272 h 336293"/>
                    <a:gd name="connsiteX13" fmla="*/ 313019 w 356826"/>
                    <a:gd name="connsiteY13" fmla="*/ 274169 h 336293"/>
                    <a:gd name="connsiteX14" fmla="*/ 179498 w 356826"/>
                    <a:gd name="connsiteY14" fmla="*/ 274169 h 336293"/>
                    <a:gd name="connsiteX15" fmla="*/ 77338 w 356826"/>
                    <a:gd name="connsiteY15" fmla="*/ 202751 h 336293"/>
                    <a:gd name="connsiteX16" fmla="*/ 179187 w 356826"/>
                    <a:gd name="connsiteY16" fmla="*/ 62398 h 336293"/>
                    <a:gd name="connsiteX17" fmla="*/ 280726 w 356826"/>
                    <a:gd name="connsiteY17" fmla="*/ 138785 h 336293"/>
                    <a:gd name="connsiteX18" fmla="*/ 280726 w 356826"/>
                    <a:gd name="connsiteY18" fmla="*/ 141579 h 336293"/>
                    <a:gd name="connsiteX19" fmla="*/ 76096 w 356826"/>
                    <a:gd name="connsiteY19" fmla="*/ 141579 h 336293"/>
                    <a:gd name="connsiteX20" fmla="*/ 76096 w 356826"/>
                    <a:gd name="connsiteY20" fmla="*/ 138785 h 336293"/>
                    <a:gd name="connsiteX21" fmla="*/ 179187 w 356826"/>
                    <a:gd name="connsiteY21" fmla="*/ 62398 h 3362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56826" h="336293">
                      <a:moveTo>
                        <a:pt x="77338" y="202130"/>
                      </a:moveTo>
                      <a:lnTo>
                        <a:pt x="356802" y="202130"/>
                      </a:lnTo>
                      <a:lnTo>
                        <a:pt x="356802" y="199025"/>
                      </a:lnTo>
                      <a:lnTo>
                        <a:pt x="356802" y="199025"/>
                      </a:lnTo>
                      <a:lnTo>
                        <a:pt x="356802" y="171699"/>
                      </a:lnTo>
                      <a:cubicBezTo>
                        <a:pt x="356911" y="161306"/>
                        <a:pt x="356184" y="150923"/>
                        <a:pt x="354628" y="140648"/>
                      </a:cubicBezTo>
                      <a:lnTo>
                        <a:pt x="354628" y="140648"/>
                      </a:lnTo>
                      <a:lnTo>
                        <a:pt x="354628" y="140648"/>
                      </a:lnTo>
                      <a:cubicBezTo>
                        <a:pt x="340904" y="55731"/>
                        <a:pt x="265045" y="-4956"/>
                        <a:pt x="179187" y="295"/>
                      </a:cubicBezTo>
                      <a:cubicBezTo>
                        <a:pt x="85703" y="-5040"/>
                        <a:pt x="5596" y="66419"/>
                        <a:pt x="262" y="159900"/>
                      </a:cubicBezTo>
                      <a:cubicBezTo>
                        <a:pt x="13" y="164244"/>
                        <a:pt x="-67" y="168594"/>
                        <a:pt x="20" y="172941"/>
                      </a:cubicBezTo>
                      <a:cubicBezTo>
                        <a:pt x="20" y="268580"/>
                        <a:pt x="74854" y="336272"/>
                        <a:pt x="179187" y="336272"/>
                      </a:cubicBezTo>
                      <a:lnTo>
                        <a:pt x="313019" y="336272"/>
                      </a:lnTo>
                      <a:lnTo>
                        <a:pt x="313019" y="274169"/>
                      </a:lnTo>
                      <a:lnTo>
                        <a:pt x="179498" y="274169"/>
                      </a:lnTo>
                      <a:cubicBezTo>
                        <a:pt x="133088" y="276638"/>
                        <a:pt x="90957" y="247185"/>
                        <a:pt x="77338" y="202751"/>
                      </a:cubicBezTo>
                      <a:close/>
                      <a:moveTo>
                        <a:pt x="179187" y="62398"/>
                      </a:moveTo>
                      <a:cubicBezTo>
                        <a:pt x="226752" y="60920"/>
                        <a:pt x="268960" y="92673"/>
                        <a:pt x="280726" y="138785"/>
                      </a:cubicBezTo>
                      <a:cubicBezTo>
                        <a:pt x="280872" y="139710"/>
                        <a:pt x="280872" y="140654"/>
                        <a:pt x="280726" y="141579"/>
                      </a:cubicBezTo>
                      <a:lnTo>
                        <a:pt x="76096" y="141579"/>
                      </a:lnTo>
                      <a:cubicBezTo>
                        <a:pt x="76096" y="141579"/>
                        <a:pt x="76096" y="139716"/>
                        <a:pt x="76096" y="138785"/>
                      </a:cubicBezTo>
                      <a:cubicBezTo>
                        <a:pt x="87979" y="92086"/>
                        <a:pt x="131051" y="60171"/>
                        <a:pt x="179187" y="62398"/>
                      </a:cubicBezTo>
                      <a:close/>
                    </a:path>
                  </a:pathLst>
                </a:custGeom>
                <a:grpFill/>
                <a:ln w="3104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Freeform: Shape 35">
                  <a:extLst>
                    <a:ext uri="{FF2B5EF4-FFF2-40B4-BE49-F238E27FC236}">
                      <a16:creationId xmlns:a16="http://schemas.microsoft.com/office/drawing/2014/main" id="{1D91F68B-C4E8-BD6C-61EC-9E36853C9C00}"/>
                    </a:ext>
                  </a:extLst>
                </p:cNvPr>
                <p:cNvSpPr/>
                <p:nvPr/>
              </p:nvSpPr>
              <p:spPr>
                <a:xfrm>
                  <a:off x="-393221" y="-3361134"/>
                  <a:ext cx="307313" cy="113486"/>
                </a:xfrm>
                <a:custGeom>
                  <a:avLst/>
                  <a:gdLst>
                    <a:gd name="connsiteX0" fmla="*/ 0 w 74834"/>
                    <a:gd name="connsiteY0" fmla="*/ 0 h 27635"/>
                    <a:gd name="connsiteX1" fmla="*/ 74834 w 74834"/>
                    <a:gd name="connsiteY1" fmla="*/ 0 h 27635"/>
                    <a:gd name="connsiteX2" fmla="*/ 74834 w 74834"/>
                    <a:gd name="connsiteY2" fmla="*/ 27636 h 27635"/>
                    <a:gd name="connsiteX3" fmla="*/ 0 w 74834"/>
                    <a:gd name="connsiteY3" fmla="*/ 27636 h 276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4834" h="27635">
                      <a:moveTo>
                        <a:pt x="0" y="0"/>
                      </a:moveTo>
                      <a:lnTo>
                        <a:pt x="74834" y="0"/>
                      </a:lnTo>
                      <a:lnTo>
                        <a:pt x="74834" y="27636"/>
                      </a:lnTo>
                      <a:lnTo>
                        <a:pt x="0" y="27636"/>
                      </a:lnTo>
                      <a:close/>
                    </a:path>
                  </a:pathLst>
                </a:custGeom>
                <a:grpFill/>
                <a:ln w="3104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Freeform: Shape 36">
                  <a:extLst>
                    <a:ext uri="{FF2B5EF4-FFF2-40B4-BE49-F238E27FC236}">
                      <a16:creationId xmlns:a16="http://schemas.microsoft.com/office/drawing/2014/main" id="{31F36A75-2EA3-1F09-B288-368050D607A4}"/>
                    </a:ext>
                  </a:extLst>
                </p:cNvPr>
                <p:cNvSpPr/>
                <p:nvPr/>
              </p:nvSpPr>
              <p:spPr>
                <a:xfrm>
                  <a:off x="1808983" y="-3063385"/>
                  <a:ext cx="1425630" cy="1419622"/>
                </a:xfrm>
                <a:custGeom>
                  <a:avLst/>
                  <a:gdLst>
                    <a:gd name="connsiteX0" fmla="*/ 174185 w 347156"/>
                    <a:gd name="connsiteY0" fmla="*/ 283013 h 345693"/>
                    <a:gd name="connsiteX1" fmla="*/ 67548 w 347156"/>
                    <a:gd name="connsiteY1" fmla="*/ 180403 h 345693"/>
                    <a:gd name="connsiteX2" fmla="*/ 67678 w 347156"/>
                    <a:gd name="connsiteY2" fmla="*/ 172780 h 345693"/>
                    <a:gd name="connsiteX3" fmla="*/ 167540 w 347156"/>
                    <a:gd name="connsiteY3" fmla="*/ 63565 h 345693"/>
                    <a:gd name="connsiteX4" fmla="*/ 174185 w 347156"/>
                    <a:gd name="connsiteY4" fmla="*/ 63478 h 345693"/>
                    <a:gd name="connsiteX5" fmla="*/ 265787 w 347156"/>
                    <a:gd name="connsiteY5" fmla="*/ 110677 h 345693"/>
                    <a:gd name="connsiteX6" fmla="*/ 327890 w 347156"/>
                    <a:gd name="connsiteY6" fmla="*/ 84593 h 345693"/>
                    <a:gd name="connsiteX7" fmla="*/ 172632 w 347156"/>
                    <a:gd name="connsiteY7" fmla="*/ 133 h 345693"/>
                    <a:gd name="connsiteX8" fmla="*/ -14 w 347156"/>
                    <a:gd name="connsiteY8" fmla="*/ 172780 h 345693"/>
                    <a:gd name="connsiteX9" fmla="*/ 172632 w 347156"/>
                    <a:gd name="connsiteY9" fmla="*/ 345426 h 345693"/>
                    <a:gd name="connsiteX10" fmla="*/ 347142 w 347156"/>
                    <a:gd name="connsiteY10" fmla="*/ 203210 h 345693"/>
                    <a:gd name="connsiteX11" fmla="*/ 275724 w 347156"/>
                    <a:gd name="connsiteY11" fmla="*/ 203210 h 345693"/>
                    <a:gd name="connsiteX12" fmla="*/ 172632 w 347156"/>
                    <a:gd name="connsiteY12" fmla="*/ 283013 h 3456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47156" h="345693">
                      <a:moveTo>
                        <a:pt x="174185" y="283013"/>
                      </a:moveTo>
                      <a:cubicBezTo>
                        <a:pt x="116401" y="284124"/>
                        <a:pt x="68659" y="238183"/>
                        <a:pt x="67548" y="180403"/>
                      </a:cubicBezTo>
                      <a:cubicBezTo>
                        <a:pt x="67498" y="177860"/>
                        <a:pt x="67542" y="175316"/>
                        <a:pt x="67678" y="172780"/>
                      </a:cubicBezTo>
                      <a:cubicBezTo>
                        <a:pt x="65095" y="115045"/>
                        <a:pt x="109806" y="66145"/>
                        <a:pt x="167540" y="63565"/>
                      </a:cubicBezTo>
                      <a:cubicBezTo>
                        <a:pt x="169754" y="63466"/>
                        <a:pt x="171971" y="63438"/>
                        <a:pt x="174185" y="63478"/>
                      </a:cubicBezTo>
                      <a:cubicBezTo>
                        <a:pt x="210984" y="61596"/>
                        <a:pt x="245961" y="79619"/>
                        <a:pt x="265787" y="110677"/>
                      </a:cubicBezTo>
                      <a:lnTo>
                        <a:pt x="327890" y="84593"/>
                      </a:lnTo>
                      <a:cubicBezTo>
                        <a:pt x="295711" y="29921"/>
                        <a:pt x="236012" y="-2553"/>
                        <a:pt x="172632" y="133"/>
                      </a:cubicBezTo>
                      <a:cubicBezTo>
                        <a:pt x="77282" y="133"/>
                        <a:pt x="-14" y="77430"/>
                        <a:pt x="-14" y="172780"/>
                      </a:cubicBezTo>
                      <a:cubicBezTo>
                        <a:pt x="-14" y="268129"/>
                        <a:pt x="77282" y="345426"/>
                        <a:pt x="172632" y="345426"/>
                      </a:cubicBezTo>
                      <a:cubicBezTo>
                        <a:pt x="258757" y="350068"/>
                        <a:pt x="334305" y="288499"/>
                        <a:pt x="347142" y="203210"/>
                      </a:cubicBezTo>
                      <a:lnTo>
                        <a:pt x="275724" y="203210"/>
                      </a:lnTo>
                      <a:cubicBezTo>
                        <a:pt x="265116" y="251200"/>
                        <a:pt x="221750" y="284770"/>
                        <a:pt x="172632" y="283013"/>
                      </a:cubicBezTo>
                      <a:close/>
                    </a:path>
                  </a:pathLst>
                </a:custGeom>
                <a:grpFill/>
                <a:ln w="3104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83D31C5-F480-F32C-C949-14CC2646FE18}"/>
              </a:ext>
            </a:extLst>
          </p:cNvPr>
          <p:cNvSpPr txBox="1"/>
          <p:nvPr/>
        </p:nvSpPr>
        <p:spPr>
          <a:xfrm>
            <a:off x="260367" y="1332798"/>
            <a:ext cx="4072474" cy="206210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pt-PT" sz="3200" b="1" dirty="0">
                <a:solidFill>
                  <a:schemeClr val="bg1"/>
                </a:solidFill>
                <a:ea typeface="Verdana"/>
                <a:cs typeface="Arial"/>
              </a:rPr>
              <a:t>Desafios das Instituições de Ensino Superior</a:t>
            </a:r>
          </a:p>
          <a:p>
            <a:pPr>
              <a:defRPr/>
            </a:pPr>
            <a:r>
              <a:rPr lang="pt-PT" sz="3200" b="1" dirty="0">
                <a:solidFill>
                  <a:prstClr val="white"/>
                </a:solidFill>
                <a:latin typeface="Century Gothic" panose="020F0302020204030204"/>
                <a:ea typeface="Verdana"/>
                <a:cs typeface="Arial"/>
              </a:rPr>
              <a:t>O Caso Iscte</a:t>
            </a:r>
            <a:endParaRPr lang="pt-PT" sz="3200" b="1" cap="small" dirty="0">
              <a:solidFill>
                <a:prstClr val="white"/>
              </a:solidFill>
              <a:latin typeface="Century Gothic" panose="020F0302020204030204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024633C-AC5D-38AC-76E5-05E5BA1900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071209" y="5563037"/>
            <a:ext cx="1402582" cy="839000"/>
          </a:xfrm>
          <a:prstGeom prst="rect">
            <a:avLst/>
          </a:prstGeom>
        </p:spPr>
      </p:pic>
      <p:grpSp>
        <p:nvGrpSpPr>
          <p:cNvPr id="91" name="Group 90">
            <a:extLst>
              <a:ext uri="{FF2B5EF4-FFF2-40B4-BE49-F238E27FC236}">
                <a16:creationId xmlns:a16="http://schemas.microsoft.com/office/drawing/2014/main" id="{4E4A0D4A-4FD7-653B-2929-9981A8F73DCC}"/>
              </a:ext>
            </a:extLst>
          </p:cNvPr>
          <p:cNvGrpSpPr/>
          <p:nvPr/>
        </p:nvGrpSpPr>
        <p:grpSpPr>
          <a:xfrm rot="5400000">
            <a:off x="626150" y="661579"/>
            <a:ext cx="491449" cy="521672"/>
            <a:chOff x="4205287" y="1423987"/>
            <a:chExt cx="3777995" cy="4010310"/>
          </a:xfrm>
          <a:solidFill>
            <a:schemeClr val="bg1"/>
          </a:solidFill>
        </p:grpSpPr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1B6009EB-BA52-16D6-1268-8FA2B5BFFF59}"/>
                </a:ext>
              </a:extLst>
            </p:cNvPr>
            <p:cNvSpPr/>
            <p:nvPr/>
          </p:nvSpPr>
          <p:spPr>
            <a:xfrm>
              <a:off x="5761386" y="1423987"/>
              <a:ext cx="2221896" cy="2261996"/>
            </a:xfrm>
            <a:custGeom>
              <a:avLst/>
              <a:gdLst>
                <a:gd name="connsiteX0" fmla="*/ 306038 w 2221896"/>
                <a:gd name="connsiteY0" fmla="*/ 0 h 2261996"/>
                <a:gd name="connsiteX1" fmla="*/ 0 w 2221896"/>
                <a:gd name="connsiteY1" fmla="*/ 311658 h 2261996"/>
                <a:gd name="connsiteX2" fmla="*/ 1915859 w 2221896"/>
                <a:gd name="connsiteY2" fmla="*/ 2261997 h 2261996"/>
                <a:gd name="connsiteX3" fmla="*/ 2221897 w 2221896"/>
                <a:gd name="connsiteY3" fmla="*/ 1950625 h 2261996"/>
                <a:gd name="connsiteX4" fmla="*/ 306038 w 2221896"/>
                <a:gd name="connsiteY4" fmla="*/ 0 h 2261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1896" h="2261996">
                  <a:moveTo>
                    <a:pt x="306038" y="0"/>
                  </a:moveTo>
                  <a:lnTo>
                    <a:pt x="0" y="311658"/>
                  </a:lnTo>
                  <a:lnTo>
                    <a:pt x="1915859" y="2261997"/>
                  </a:lnTo>
                  <a:lnTo>
                    <a:pt x="2221897" y="1950625"/>
                  </a:lnTo>
                  <a:lnTo>
                    <a:pt x="30603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E97F6EDC-580C-5BB8-0BDE-2B03F49BAE49}"/>
                </a:ext>
              </a:extLst>
            </p:cNvPr>
            <p:cNvSpPr/>
            <p:nvPr/>
          </p:nvSpPr>
          <p:spPr>
            <a:xfrm>
              <a:off x="5653944" y="3534155"/>
              <a:ext cx="1866614" cy="1900142"/>
            </a:xfrm>
            <a:custGeom>
              <a:avLst/>
              <a:gdLst>
                <a:gd name="connsiteX0" fmla="*/ 0 w 1866614"/>
                <a:gd name="connsiteY0" fmla="*/ 1588484 h 1900142"/>
                <a:gd name="connsiteX1" fmla="*/ 306038 w 1866614"/>
                <a:gd name="connsiteY1" fmla="*/ 1900142 h 1900142"/>
                <a:gd name="connsiteX2" fmla="*/ 1866614 w 1866614"/>
                <a:gd name="connsiteY2" fmla="*/ 311658 h 1900142"/>
                <a:gd name="connsiteX3" fmla="*/ 1560386 w 1866614"/>
                <a:gd name="connsiteY3" fmla="*/ 0 h 1900142"/>
                <a:gd name="connsiteX4" fmla="*/ 0 w 1866614"/>
                <a:gd name="connsiteY4" fmla="*/ 1588484 h 1900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6614" h="1900142">
                  <a:moveTo>
                    <a:pt x="0" y="1588484"/>
                  </a:moveTo>
                  <a:lnTo>
                    <a:pt x="306038" y="1900142"/>
                  </a:lnTo>
                  <a:lnTo>
                    <a:pt x="1866614" y="311658"/>
                  </a:lnTo>
                  <a:lnTo>
                    <a:pt x="1560386" y="0"/>
                  </a:lnTo>
                  <a:lnTo>
                    <a:pt x="0" y="15884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37CFCE59-D1BE-4B26-FF97-47DAA282051D}"/>
                </a:ext>
              </a:extLst>
            </p:cNvPr>
            <p:cNvSpPr/>
            <p:nvPr/>
          </p:nvSpPr>
          <p:spPr>
            <a:xfrm>
              <a:off x="4205287" y="3164775"/>
              <a:ext cx="2730531" cy="477202"/>
            </a:xfrm>
            <a:custGeom>
              <a:avLst/>
              <a:gdLst>
                <a:gd name="connsiteX0" fmla="*/ 0 w 2730531"/>
                <a:gd name="connsiteY0" fmla="*/ 33528 h 477202"/>
                <a:gd name="connsiteX1" fmla="*/ 0 w 2730531"/>
                <a:gd name="connsiteY1" fmla="*/ 477203 h 477202"/>
                <a:gd name="connsiteX2" fmla="*/ 2730532 w 2730531"/>
                <a:gd name="connsiteY2" fmla="*/ 437769 h 477202"/>
                <a:gd name="connsiteX3" fmla="*/ 2708243 w 2730531"/>
                <a:gd name="connsiteY3" fmla="*/ 0 h 477202"/>
                <a:gd name="connsiteX4" fmla="*/ 0 w 2730531"/>
                <a:gd name="connsiteY4" fmla="*/ 33528 h 477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30531" h="477202">
                  <a:moveTo>
                    <a:pt x="0" y="33528"/>
                  </a:moveTo>
                  <a:lnTo>
                    <a:pt x="0" y="477203"/>
                  </a:lnTo>
                  <a:lnTo>
                    <a:pt x="2730532" y="437769"/>
                  </a:lnTo>
                  <a:lnTo>
                    <a:pt x="2708243" y="0"/>
                  </a:lnTo>
                  <a:lnTo>
                    <a:pt x="0" y="335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6F04A0EB-1A58-4ADE-9715-2697C993839A}"/>
              </a:ext>
            </a:extLst>
          </p:cNvPr>
          <p:cNvSpPr txBox="1"/>
          <p:nvPr/>
        </p:nvSpPr>
        <p:spPr>
          <a:xfrm>
            <a:off x="4877807" y="1311011"/>
            <a:ext cx="7063290" cy="4221925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no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/>
              <a:buChar char="•"/>
            </a:pPr>
            <a:r>
              <a:rPr lang="pt-BR" sz="2400" kern="100" dirty="0">
                <a:effectLst/>
                <a:ea typeface="Calibri" panose="020F0502020204030204" pitchFamily="34" charset="0"/>
                <a:cs typeface="Arial"/>
              </a:rPr>
              <a:t>Diversidade de perfis de estudantes</a:t>
            </a:r>
            <a:endParaRPr lang="en-US" sz="2400" dirty="0"/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/>
              <a:buChar char="•"/>
            </a:pPr>
            <a:endParaRPr lang="pt-BR" sz="2400" kern="100" dirty="0">
              <a:ea typeface="Calibri" panose="020F0502020204030204" pitchFamily="34" charset="0"/>
              <a:cs typeface="Arial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/>
              <a:buChar char="•"/>
            </a:pPr>
            <a:r>
              <a:rPr lang="pt-BR" sz="2400" kern="100" dirty="0">
                <a:ea typeface="Calibri" panose="020F0502020204030204" pitchFamily="34" charset="0"/>
                <a:cs typeface="Arial"/>
              </a:rPr>
              <a:t>Reconhecimento da dimensão pedagógica na atividade académica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/>
              <a:buChar char="•"/>
            </a:pPr>
            <a:endParaRPr lang="pt-BR" sz="2400" kern="100" dirty="0">
              <a:ea typeface="Calibri" panose="020F0502020204030204" pitchFamily="34" charset="0"/>
              <a:cs typeface="Arial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/>
              <a:buChar char="•"/>
            </a:pPr>
            <a:r>
              <a:rPr lang="pt-PT" sz="2400" kern="100" dirty="0">
                <a:ea typeface="Calibri" panose="020F0502020204030204" pitchFamily="34" charset="0"/>
                <a:cs typeface="Arial"/>
              </a:rPr>
              <a:t>Inteligência artificial</a:t>
            </a:r>
            <a:endParaRPr lang="pt-BR" sz="2400" kern="100" dirty="0">
              <a:ea typeface="Calibri" panose="020F0502020204030204" pitchFamily="34" charset="0"/>
              <a:cs typeface="Arial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/>
              <a:buChar char="•"/>
            </a:pPr>
            <a:endParaRPr lang="pt-BR" sz="2400" kern="100" dirty="0">
              <a:ea typeface="Calibri" panose="020F0502020204030204" pitchFamily="34" charset="0"/>
              <a:cs typeface="Arial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/>
              <a:buChar char="•"/>
            </a:pPr>
            <a:r>
              <a:rPr lang="pt-PT" sz="2400" kern="100" dirty="0">
                <a:ea typeface="Calibri" panose="020F0502020204030204" pitchFamily="34" charset="0"/>
                <a:cs typeface="Arial"/>
              </a:rPr>
              <a:t>Ensino a distância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D19E778B-AE5F-4A1B-93FA-9BF50CD50DF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199" r="9060" b="1"/>
          <a:stretch/>
        </p:blipFill>
        <p:spPr>
          <a:xfrm>
            <a:off x="1159663" y="4079090"/>
            <a:ext cx="3221277" cy="269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62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uilding, outdoor&#10;&#10;Description automatically generated">
            <a:extLst>
              <a:ext uri="{FF2B5EF4-FFF2-40B4-BE49-F238E27FC236}">
                <a16:creationId xmlns:a16="http://schemas.microsoft.com/office/drawing/2014/main" id="{CB89A209-D1F2-FFEA-1081-129A27C254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8" r="18089"/>
          <a:stretch/>
        </p:blipFill>
        <p:spPr>
          <a:xfrm>
            <a:off x="0" y="0"/>
            <a:ext cx="6166338" cy="6858000"/>
          </a:xfrm>
          <a:prstGeom prst="rect">
            <a:avLst/>
          </a:prstGeom>
        </p:spPr>
      </p:pic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690F6EF2-E413-EC4A-A8AF-2D36CC1681F2}"/>
              </a:ext>
            </a:extLst>
          </p:cNvPr>
          <p:cNvSpPr/>
          <p:nvPr/>
        </p:nvSpPr>
        <p:spPr>
          <a:xfrm rot="19410528">
            <a:off x="-512161" y="1617554"/>
            <a:ext cx="6264293" cy="7031032"/>
          </a:xfrm>
          <a:custGeom>
            <a:avLst/>
            <a:gdLst>
              <a:gd name="connsiteX0" fmla="*/ 1071516 w 6264293"/>
              <a:gd name="connsiteY0" fmla="*/ 1895631 h 7031032"/>
              <a:gd name="connsiteX1" fmla="*/ 1071516 w 6264293"/>
              <a:gd name="connsiteY1" fmla="*/ 4136793 h 7031032"/>
              <a:gd name="connsiteX2" fmla="*/ 0 w 6264293"/>
              <a:gd name="connsiteY2" fmla="*/ 3344168 h 7031032"/>
              <a:gd name="connsiteX3" fmla="*/ 6243023 w 6264293"/>
              <a:gd name="connsiteY3" fmla="*/ 4440817 h 7031032"/>
              <a:gd name="connsiteX4" fmla="*/ 6236353 w 6264293"/>
              <a:gd name="connsiteY4" fmla="*/ 4710945 h 7031032"/>
              <a:gd name="connsiteX5" fmla="*/ 5154717 w 6264293"/>
              <a:gd name="connsiteY5" fmla="*/ 6895685 h 7031032"/>
              <a:gd name="connsiteX6" fmla="*/ 4984112 w 6264293"/>
              <a:gd name="connsiteY6" fmla="*/ 7031032 h 7031032"/>
              <a:gd name="connsiteX7" fmla="*/ 3634324 w 6264293"/>
              <a:gd name="connsiteY7" fmla="*/ 6032562 h 7031032"/>
              <a:gd name="connsiteX8" fmla="*/ 3710354 w 6264293"/>
              <a:gd name="connsiteY8" fmla="*/ 5995174 h 7031032"/>
              <a:gd name="connsiteX9" fmla="*/ 4618506 w 6264293"/>
              <a:gd name="connsiteY9" fmla="*/ 4440816 h 7031032"/>
              <a:gd name="connsiteX10" fmla="*/ 6264293 w 6264293"/>
              <a:gd name="connsiteY10" fmla="*/ 0 h 7031032"/>
              <a:gd name="connsiteX11" fmla="*/ 6264293 w 6264293"/>
              <a:gd name="connsiteY11" fmla="*/ 1418787 h 7031032"/>
              <a:gd name="connsiteX12" fmla="*/ 1424249 w 6264293"/>
              <a:gd name="connsiteY12" fmla="*/ 1418787 h 7031032"/>
              <a:gd name="connsiteX13" fmla="*/ 2473759 w 6264293"/>
              <a:gd name="connsiteY13" fmla="*/ 0 h 7031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264293" h="7031032">
                <a:moveTo>
                  <a:pt x="1071516" y="1895631"/>
                </a:moveTo>
                <a:lnTo>
                  <a:pt x="1071516" y="4136793"/>
                </a:lnTo>
                <a:lnTo>
                  <a:pt x="0" y="3344168"/>
                </a:lnTo>
                <a:close/>
                <a:moveTo>
                  <a:pt x="6243023" y="4440817"/>
                </a:moveTo>
                <a:cubicBezTo>
                  <a:pt x="6244646" y="4530920"/>
                  <a:pt x="6242384" y="4621070"/>
                  <a:pt x="6236353" y="4710945"/>
                </a:cubicBezTo>
                <a:cubicBezTo>
                  <a:pt x="6177468" y="5588540"/>
                  <a:pt x="5768432" y="6359176"/>
                  <a:pt x="5154717" y="6895685"/>
                </a:cubicBezTo>
                <a:lnTo>
                  <a:pt x="4984112" y="7031032"/>
                </a:lnTo>
                <a:lnTo>
                  <a:pt x="3634324" y="6032562"/>
                </a:lnTo>
                <a:lnTo>
                  <a:pt x="3710354" y="5995174"/>
                </a:lnTo>
                <a:cubicBezTo>
                  <a:pt x="4256341" y="5692819"/>
                  <a:pt x="4623925" y="5108779"/>
                  <a:pt x="4618506" y="4440816"/>
                </a:cubicBezTo>
                <a:close/>
                <a:moveTo>
                  <a:pt x="6264293" y="0"/>
                </a:moveTo>
                <a:lnTo>
                  <a:pt x="6264293" y="1418787"/>
                </a:lnTo>
                <a:lnTo>
                  <a:pt x="1424249" y="1418787"/>
                </a:lnTo>
                <a:lnTo>
                  <a:pt x="2473759" y="0"/>
                </a:lnTo>
                <a:close/>
              </a:path>
            </a:pathLst>
          </a:custGeom>
          <a:solidFill>
            <a:srgbClr val="0D28C2"/>
          </a:solidFill>
          <a:ln w="3104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AF9D0EA-82B0-1726-D95B-E8B15CAF4F83}"/>
              </a:ext>
            </a:extLst>
          </p:cNvPr>
          <p:cNvGrpSpPr/>
          <p:nvPr/>
        </p:nvGrpSpPr>
        <p:grpSpPr>
          <a:xfrm rot="16200000">
            <a:off x="9746201" y="945290"/>
            <a:ext cx="586462" cy="4305135"/>
            <a:chOff x="1406152" y="4603606"/>
            <a:chExt cx="253346" cy="1614222"/>
          </a:xfrm>
          <a:solidFill>
            <a:srgbClr val="0D28C2"/>
          </a:solidFill>
        </p:grpSpPr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828F5CD7-2067-8A60-CF39-CC9F97144499}"/>
                </a:ext>
              </a:extLst>
            </p:cNvPr>
            <p:cNvSpPr/>
            <p:nvPr/>
          </p:nvSpPr>
          <p:spPr>
            <a:xfrm>
              <a:off x="1406152" y="4850645"/>
              <a:ext cx="253346" cy="1367183"/>
            </a:xfrm>
            <a:custGeom>
              <a:avLst/>
              <a:gdLst>
                <a:gd name="connsiteX0" fmla="*/ 0 w 74834"/>
                <a:gd name="connsiteY0" fmla="*/ 0 h 335667"/>
                <a:gd name="connsiteX1" fmla="*/ 74834 w 74834"/>
                <a:gd name="connsiteY1" fmla="*/ 0 h 335667"/>
                <a:gd name="connsiteX2" fmla="*/ 74834 w 74834"/>
                <a:gd name="connsiteY2" fmla="*/ 335667 h 335667"/>
                <a:gd name="connsiteX3" fmla="*/ 0 w 74834"/>
                <a:gd name="connsiteY3" fmla="*/ 335667 h 335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834" h="335667">
                  <a:moveTo>
                    <a:pt x="0" y="0"/>
                  </a:moveTo>
                  <a:lnTo>
                    <a:pt x="74834" y="0"/>
                  </a:lnTo>
                  <a:lnTo>
                    <a:pt x="74834" y="335667"/>
                  </a:lnTo>
                  <a:lnTo>
                    <a:pt x="0" y="335667"/>
                  </a:lnTo>
                  <a:close/>
                </a:path>
              </a:pathLst>
            </a:custGeom>
            <a:grpFill/>
            <a:ln w="310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B2C438BF-7A64-B237-4685-12DBAB3FA674}"/>
                </a:ext>
              </a:extLst>
            </p:cNvPr>
            <p:cNvSpPr/>
            <p:nvPr/>
          </p:nvSpPr>
          <p:spPr>
            <a:xfrm>
              <a:off x="1406152" y="4603606"/>
              <a:ext cx="253346" cy="93555"/>
            </a:xfrm>
            <a:custGeom>
              <a:avLst/>
              <a:gdLst>
                <a:gd name="connsiteX0" fmla="*/ 0 w 74834"/>
                <a:gd name="connsiteY0" fmla="*/ 0 h 27635"/>
                <a:gd name="connsiteX1" fmla="*/ 74834 w 74834"/>
                <a:gd name="connsiteY1" fmla="*/ 0 h 27635"/>
                <a:gd name="connsiteX2" fmla="*/ 74834 w 74834"/>
                <a:gd name="connsiteY2" fmla="*/ 27636 h 27635"/>
                <a:gd name="connsiteX3" fmla="*/ 0 w 74834"/>
                <a:gd name="connsiteY3" fmla="*/ 27636 h 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834" h="27635">
                  <a:moveTo>
                    <a:pt x="0" y="0"/>
                  </a:moveTo>
                  <a:lnTo>
                    <a:pt x="74834" y="0"/>
                  </a:lnTo>
                  <a:lnTo>
                    <a:pt x="74834" y="27636"/>
                  </a:lnTo>
                  <a:lnTo>
                    <a:pt x="0" y="27636"/>
                  </a:lnTo>
                  <a:close/>
                </a:path>
              </a:pathLst>
            </a:custGeom>
            <a:grpFill/>
            <a:ln w="310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5" name="CaixaDeTexto 14">
            <a:extLst>
              <a:ext uri="{FF2B5EF4-FFF2-40B4-BE49-F238E27FC236}">
                <a16:creationId xmlns:a16="http://schemas.microsoft.com/office/drawing/2014/main" id="{3811C922-5941-52D4-E65E-EF69909FB8B6}"/>
              </a:ext>
            </a:extLst>
          </p:cNvPr>
          <p:cNvSpPr txBox="1"/>
          <p:nvPr/>
        </p:nvSpPr>
        <p:spPr>
          <a:xfrm>
            <a:off x="7739218" y="875789"/>
            <a:ext cx="3364928" cy="163121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defRPr/>
            </a:pPr>
            <a:r>
              <a:rPr lang="pt-PT" sz="3200" b="1" dirty="0">
                <a:ea typeface="Verdana"/>
                <a:cs typeface="Arial"/>
              </a:rPr>
              <a:t>Contexto </a:t>
            </a:r>
            <a:endParaRPr lang="pt-PT" sz="3200" b="1" dirty="0">
              <a:latin typeface="Century Gothic" panose="020B0502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pt-PT" sz="3200" b="1" cap="small" dirty="0">
                <a:ea typeface="Verdana"/>
                <a:cs typeface="Arial"/>
              </a:rPr>
              <a:t>C</a:t>
            </a:r>
            <a:r>
              <a:rPr lang="pt-PT" sz="3200" b="1" dirty="0">
                <a:ea typeface="Verdana"/>
                <a:cs typeface="Arial"/>
              </a:rPr>
              <a:t>aracterísticas institucionais</a:t>
            </a:r>
            <a:r>
              <a:rPr lang="pt-PT" sz="3600" b="1" dirty="0">
                <a:ea typeface="Verdana"/>
                <a:cs typeface="Arial"/>
              </a:rPr>
              <a:t> </a:t>
            </a:r>
            <a:endParaRPr lang="pt-PT" sz="3600" b="1" dirty="0"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6" name="CaixaDeTexto 14">
            <a:extLst>
              <a:ext uri="{FF2B5EF4-FFF2-40B4-BE49-F238E27FC236}">
                <a16:creationId xmlns:a16="http://schemas.microsoft.com/office/drawing/2014/main" id="{B88B210E-D357-D0C9-EB40-478465CB11BC}"/>
              </a:ext>
            </a:extLst>
          </p:cNvPr>
          <p:cNvSpPr txBox="1"/>
          <p:nvPr/>
        </p:nvSpPr>
        <p:spPr>
          <a:xfrm>
            <a:off x="7810664" y="3158553"/>
            <a:ext cx="4099982" cy="377026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l" defTabSz="5093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3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Verdana" panose="020B0604030504040204" pitchFamily="34" charset="0"/>
                <a:cs typeface="Arial" panose="020B0604020202020204" pitchFamily="34" charset="0"/>
              </a:rPr>
              <a:t>02</a:t>
            </a:r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5466B50F-832C-A21D-EB08-6E60C94A2A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071209" y="5563037"/>
            <a:ext cx="1402582" cy="83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82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Rectangle 126">
            <a:extLst>
              <a:ext uri="{FF2B5EF4-FFF2-40B4-BE49-F238E27FC236}">
                <a16:creationId xmlns:a16="http://schemas.microsoft.com/office/drawing/2014/main" id="{8D01CE0F-9157-9CF7-6248-2969C6F151C2}"/>
              </a:ext>
            </a:extLst>
          </p:cNvPr>
          <p:cNvSpPr/>
          <p:nvPr/>
        </p:nvSpPr>
        <p:spPr>
          <a:xfrm>
            <a:off x="1" y="0"/>
            <a:ext cx="5029200" cy="6858000"/>
          </a:xfrm>
          <a:prstGeom prst="rect">
            <a:avLst/>
          </a:prstGeom>
          <a:solidFill>
            <a:srgbClr val="0D2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FE776B7-4B45-F175-D615-ED3C80E159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23385" t="8054" b="8054"/>
          <a:stretch/>
        </p:blipFill>
        <p:spPr>
          <a:xfrm>
            <a:off x="-1" y="0"/>
            <a:ext cx="4493745" cy="6858000"/>
          </a:xfrm>
          <a:prstGeom prst="rect">
            <a:avLst/>
          </a:prstGeom>
        </p:spPr>
      </p:pic>
      <p:sp>
        <p:nvSpPr>
          <p:cNvPr id="124" name="Block Arc 123">
            <a:extLst>
              <a:ext uri="{FF2B5EF4-FFF2-40B4-BE49-F238E27FC236}">
                <a16:creationId xmlns:a16="http://schemas.microsoft.com/office/drawing/2014/main" id="{4791E448-F4ED-EB71-1BA2-86E034FDCF64}"/>
              </a:ext>
            </a:extLst>
          </p:cNvPr>
          <p:cNvSpPr/>
          <p:nvPr/>
        </p:nvSpPr>
        <p:spPr>
          <a:xfrm rot="16200000">
            <a:off x="6219307" y="2792288"/>
            <a:ext cx="848524" cy="848524"/>
          </a:xfrm>
          <a:prstGeom prst="blockArc">
            <a:avLst>
              <a:gd name="adj1" fmla="val 10753163"/>
              <a:gd name="adj2" fmla="val 162431"/>
              <a:gd name="adj3" fmla="val 2000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6" name="Block Arc 125">
            <a:extLst>
              <a:ext uri="{FF2B5EF4-FFF2-40B4-BE49-F238E27FC236}">
                <a16:creationId xmlns:a16="http://schemas.microsoft.com/office/drawing/2014/main" id="{87C54A35-BDE1-2DE5-7D0F-A973D760D907}"/>
              </a:ext>
            </a:extLst>
          </p:cNvPr>
          <p:cNvSpPr/>
          <p:nvPr/>
        </p:nvSpPr>
        <p:spPr>
          <a:xfrm rot="16200000">
            <a:off x="6219307" y="1753486"/>
            <a:ext cx="848524" cy="848524"/>
          </a:xfrm>
          <a:prstGeom prst="blockArc">
            <a:avLst>
              <a:gd name="adj1" fmla="val 10753163"/>
              <a:gd name="adj2" fmla="val 162431"/>
              <a:gd name="adj3" fmla="val 2000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E1DCCB0B-ECD4-9E9B-E8EE-10FEC9DFB274}"/>
              </a:ext>
            </a:extLst>
          </p:cNvPr>
          <p:cNvGrpSpPr/>
          <p:nvPr/>
        </p:nvGrpSpPr>
        <p:grpSpPr>
          <a:xfrm>
            <a:off x="341627" y="3221825"/>
            <a:ext cx="390347" cy="414350"/>
            <a:chOff x="4205287" y="1423987"/>
            <a:chExt cx="3777995" cy="4010310"/>
          </a:xfrm>
          <a:solidFill>
            <a:schemeClr val="bg1"/>
          </a:solidFill>
        </p:grpSpPr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01AFFD59-D855-9A67-2338-E39381CCB622}"/>
                </a:ext>
              </a:extLst>
            </p:cNvPr>
            <p:cNvSpPr/>
            <p:nvPr/>
          </p:nvSpPr>
          <p:spPr>
            <a:xfrm>
              <a:off x="5761386" y="1423987"/>
              <a:ext cx="2221896" cy="2261996"/>
            </a:xfrm>
            <a:custGeom>
              <a:avLst/>
              <a:gdLst>
                <a:gd name="connsiteX0" fmla="*/ 306038 w 2221896"/>
                <a:gd name="connsiteY0" fmla="*/ 0 h 2261996"/>
                <a:gd name="connsiteX1" fmla="*/ 0 w 2221896"/>
                <a:gd name="connsiteY1" fmla="*/ 311658 h 2261996"/>
                <a:gd name="connsiteX2" fmla="*/ 1915859 w 2221896"/>
                <a:gd name="connsiteY2" fmla="*/ 2261997 h 2261996"/>
                <a:gd name="connsiteX3" fmla="*/ 2221897 w 2221896"/>
                <a:gd name="connsiteY3" fmla="*/ 1950625 h 2261996"/>
                <a:gd name="connsiteX4" fmla="*/ 306038 w 2221896"/>
                <a:gd name="connsiteY4" fmla="*/ 0 h 2261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1896" h="2261996">
                  <a:moveTo>
                    <a:pt x="306038" y="0"/>
                  </a:moveTo>
                  <a:lnTo>
                    <a:pt x="0" y="311658"/>
                  </a:lnTo>
                  <a:lnTo>
                    <a:pt x="1915859" y="2261997"/>
                  </a:lnTo>
                  <a:lnTo>
                    <a:pt x="2221897" y="1950625"/>
                  </a:lnTo>
                  <a:lnTo>
                    <a:pt x="30603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DE9A7C31-A749-110E-2992-3007C6F42523}"/>
                </a:ext>
              </a:extLst>
            </p:cNvPr>
            <p:cNvSpPr/>
            <p:nvPr/>
          </p:nvSpPr>
          <p:spPr>
            <a:xfrm>
              <a:off x="5653944" y="3534155"/>
              <a:ext cx="1866614" cy="1900142"/>
            </a:xfrm>
            <a:custGeom>
              <a:avLst/>
              <a:gdLst>
                <a:gd name="connsiteX0" fmla="*/ 0 w 1866614"/>
                <a:gd name="connsiteY0" fmla="*/ 1588484 h 1900142"/>
                <a:gd name="connsiteX1" fmla="*/ 306038 w 1866614"/>
                <a:gd name="connsiteY1" fmla="*/ 1900142 h 1900142"/>
                <a:gd name="connsiteX2" fmla="*/ 1866614 w 1866614"/>
                <a:gd name="connsiteY2" fmla="*/ 311658 h 1900142"/>
                <a:gd name="connsiteX3" fmla="*/ 1560386 w 1866614"/>
                <a:gd name="connsiteY3" fmla="*/ 0 h 1900142"/>
                <a:gd name="connsiteX4" fmla="*/ 0 w 1866614"/>
                <a:gd name="connsiteY4" fmla="*/ 1588484 h 1900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6614" h="1900142">
                  <a:moveTo>
                    <a:pt x="0" y="1588484"/>
                  </a:moveTo>
                  <a:lnTo>
                    <a:pt x="306038" y="1900142"/>
                  </a:lnTo>
                  <a:lnTo>
                    <a:pt x="1866614" y="311658"/>
                  </a:lnTo>
                  <a:lnTo>
                    <a:pt x="1560386" y="0"/>
                  </a:lnTo>
                  <a:lnTo>
                    <a:pt x="0" y="15884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C4FFE8A1-3DE4-E51B-6962-A62297F7132F}"/>
                </a:ext>
              </a:extLst>
            </p:cNvPr>
            <p:cNvSpPr/>
            <p:nvPr/>
          </p:nvSpPr>
          <p:spPr>
            <a:xfrm>
              <a:off x="4205287" y="3164775"/>
              <a:ext cx="2730531" cy="477202"/>
            </a:xfrm>
            <a:custGeom>
              <a:avLst/>
              <a:gdLst>
                <a:gd name="connsiteX0" fmla="*/ 0 w 2730531"/>
                <a:gd name="connsiteY0" fmla="*/ 33528 h 477202"/>
                <a:gd name="connsiteX1" fmla="*/ 0 w 2730531"/>
                <a:gd name="connsiteY1" fmla="*/ 477203 h 477202"/>
                <a:gd name="connsiteX2" fmla="*/ 2730532 w 2730531"/>
                <a:gd name="connsiteY2" fmla="*/ 437769 h 477202"/>
                <a:gd name="connsiteX3" fmla="*/ 2708243 w 2730531"/>
                <a:gd name="connsiteY3" fmla="*/ 0 h 477202"/>
                <a:gd name="connsiteX4" fmla="*/ 0 w 2730531"/>
                <a:gd name="connsiteY4" fmla="*/ 33528 h 477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30531" h="477202">
                  <a:moveTo>
                    <a:pt x="0" y="33528"/>
                  </a:moveTo>
                  <a:lnTo>
                    <a:pt x="0" y="477203"/>
                  </a:lnTo>
                  <a:lnTo>
                    <a:pt x="2730532" y="437769"/>
                  </a:lnTo>
                  <a:lnTo>
                    <a:pt x="2708243" y="0"/>
                  </a:lnTo>
                  <a:lnTo>
                    <a:pt x="0" y="335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C40FDD9F-D588-0E99-C0C7-B07D5B9F2D04}"/>
              </a:ext>
            </a:extLst>
          </p:cNvPr>
          <p:cNvCxnSpPr>
            <a:cxnSpLocks/>
          </p:cNvCxnSpPr>
          <p:nvPr/>
        </p:nvCxnSpPr>
        <p:spPr>
          <a:xfrm flipV="1">
            <a:off x="590566" y="736242"/>
            <a:ext cx="0" cy="2155962"/>
          </a:xfrm>
          <a:prstGeom prst="lin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" name="Rectangle 211">
            <a:extLst>
              <a:ext uri="{FF2B5EF4-FFF2-40B4-BE49-F238E27FC236}">
                <a16:creationId xmlns:a16="http://schemas.microsoft.com/office/drawing/2014/main" id="{BF303B89-0981-DEED-081B-4518B4DE4095}"/>
              </a:ext>
            </a:extLst>
          </p:cNvPr>
          <p:cNvSpPr/>
          <p:nvPr/>
        </p:nvSpPr>
        <p:spPr>
          <a:xfrm>
            <a:off x="11903217" y="0"/>
            <a:ext cx="288783" cy="1625600"/>
          </a:xfrm>
          <a:prstGeom prst="rect">
            <a:avLst/>
          </a:prstGeom>
          <a:solidFill>
            <a:srgbClr val="0D2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3" name="Block Arc 212">
            <a:extLst>
              <a:ext uri="{FF2B5EF4-FFF2-40B4-BE49-F238E27FC236}">
                <a16:creationId xmlns:a16="http://schemas.microsoft.com/office/drawing/2014/main" id="{C76B6348-BA6B-B209-8B96-73B1D380DDB6}"/>
              </a:ext>
            </a:extLst>
          </p:cNvPr>
          <p:cNvSpPr/>
          <p:nvPr/>
        </p:nvSpPr>
        <p:spPr>
          <a:xfrm rot="16200000">
            <a:off x="6219307" y="3922531"/>
            <a:ext cx="848524" cy="848524"/>
          </a:xfrm>
          <a:prstGeom prst="blockArc">
            <a:avLst>
              <a:gd name="adj1" fmla="val 10753163"/>
              <a:gd name="adj2" fmla="val 162431"/>
              <a:gd name="adj3" fmla="val 2000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24" name="Straight Connector 223">
            <a:extLst>
              <a:ext uri="{FF2B5EF4-FFF2-40B4-BE49-F238E27FC236}">
                <a16:creationId xmlns:a16="http://schemas.microsoft.com/office/drawing/2014/main" id="{462500B9-C687-E664-94BE-027ABFDAFA16}"/>
              </a:ext>
            </a:extLst>
          </p:cNvPr>
          <p:cNvCxnSpPr>
            <a:cxnSpLocks/>
          </p:cNvCxnSpPr>
          <p:nvPr/>
        </p:nvCxnSpPr>
        <p:spPr>
          <a:xfrm flipV="1">
            <a:off x="590566" y="3965795"/>
            <a:ext cx="0" cy="2155962"/>
          </a:xfrm>
          <a:prstGeom prst="lin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picture containing building, indoor, colonnade&#10;&#10;Description automatically generated">
            <a:extLst>
              <a:ext uri="{FF2B5EF4-FFF2-40B4-BE49-F238E27FC236}">
                <a16:creationId xmlns:a16="http://schemas.microsoft.com/office/drawing/2014/main" id="{47226B17-BAA8-EE36-E88C-40D434514AE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8249" r="-1" b="3103"/>
          <a:stretch/>
        </p:blipFill>
        <p:spPr>
          <a:xfrm>
            <a:off x="1119439" y="736242"/>
            <a:ext cx="4565081" cy="5385516"/>
          </a:xfrm>
          <a:prstGeom prst="rect">
            <a:avLst/>
          </a:prstGeom>
        </p:spPr>
      </p:pic>
      <p:sp>
        <p:nvSpPr>
          <p:cNvPr id="261" name="CaixaDeTexto 14">
            <a:extLst>
              <a:ext uri="{FF2B5EF4-FFF2-40B4-BE49-F238E27FC236}">
                <a16:creationId xmlns:a16="http://schemas.microsoft.com/office/drawing/2014/main" id="{2EB4C9C0-A216-14EC-D6A1-722C555ECC07}"/>
              </a:ext>
            </a:extLst>
          </p:cNvPr>
          <p:cNvSpPr txBox="1"/>
          <p:nvPr/>
        </p:nvSpPr>
        <p:spPr>
          <a:xfrm>
            <a:off x="5913120" y="677516"/>
            <a:ext cx="56243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509351">
              <a:defRPr/>
            </a:pPr>
            <a:r>
              <a:rPr lang="pt-BR" sz="2400" b="1" dirty="0">
                <a:solidFill>
                  <a:srgbClr val="0D28C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Contexto </a:t>
            </a:r>
          </a:p>
          <a:p>
            <a:pPr lvl="0" defTabSz="509351">
              <a:defRPr/>
            </a:pPr>
            <a:r>
              <a:rPr lang="pt-BR" sz="2400" b="1" dirty="0">
                <a:solidFill>
                  <a:srgbClr val="0D28C2"/>
                </a:solidFill>
                <a:ea typeface="Verdana" panose="020B0604030504040204" pitchFamily="34" charset="0"/>
                <a:cs typeface="Arial" panose="020B0604020202020204" pitchFamily="34" charset="0"/>
              </a:rPr>
              <a:t>Características institucionais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rgbClr val="0D28C2"/>
              </a:solidFill>
              <a:effectLst/>
              <a:uLnTx/>
              <a:uFillTx/>
              <a:latin typeface="Century Gothic" panose="020F0302020204030204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63" name="Picture 262">
            <a:extLst>
              <a:ext uri="{FF2B5EF4-FFF2-40B4-BE49-F238E27FC236}">
                <a16:creationId xmlns:a16="http://schemas.microsoft.com/office/drawing/2014/main" id="{7B2CA6EC-970B-E47C-1C45-8D8FE6684C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071209" y="5563037"/>
            <a:ext cx="1402582" cy="839000"/>
          </a:xfrm>
          <a:prstGeom prst="rect">
            <a:avLst/>
          </a:prstGeom>
        </p:spPr>
      </p:pic>
      <p:sp>
        <p:nvSpPr>
          <p:cNvPr id="264" name="TextBox 263">
            <a:extLst>
              <a:ext uri="{FF2B5EF4-FFF2-40B4-BE49-F238E27FC236}">
                <a16:creationId xmlns:a16="http://schemas.microsoft.com/office/drawing/2014/main" id="{48D25068-EE40-A5CF-88DB-2C53CF0BF797}"/>
              </a:ext>
            </a:extLst>
          </p:cNvPr>
          <p:cNvSpPr txBox="1"/>
          <p:nvPr/>
        </p:nvSpPr>
        <p:spPr>
          <a:xfrm>
            <a:off x="6999169" y="5092568"/>
            <a:ext cx="5192830" cy="963286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r>
              <a:rPr lang="pt-PT" sz="2000" dirty="0"/>
              <a:t>Cultura da qualidade e da sustentabilidade </a:t>
            </a:r>
          </a:p>
          <a:p>
            <a:r>
              <a:rPr lang="pt-PT" sz="2000" dirty="0"/>
              <a:t>(Processo cíclico de planeamento, monitorização e avaliação)</a:t>
            </a:r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id="{81584795-F528-3383-6535-53ACC6D795C5}"/>
              </a:ext>
            </a:extLst>
          </p:cNvPr>
          <p:cNvSpPr txBox="1"/>
          <p:nvPr/>
        </p:nvSpPr>
        <p:spPr>
          <a:xfrm>
            <a:off x="6999169" y="2705743"/>
            <a:ext cx="5192830" cy="963286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lvl="0">
              <a:lnSpc>
                <a:spcPts val="1800"/>
              </a:lnSpc>
              <a:defRPr/>
            </a:pPr>
            <a:r>
              <a:rPr lang="pt-BR" sz="2000" dirty="0">
                <a:solidFill>
                  <a:prstClr val="black"/>
                </a:solidFill>
                <a:ea typeface="Verdana" panose="020B0604030504040204" pitchFamily="34" charset="0"/>
                <a:cs typeface="Arial" panose="020B0604020202020204" pitchFamily="34" charset="0"/>
              </a:rPr>
              <a:t>Interdisciplinaridade</a:t>
            </a:r>
          </a:p>
        </p:txBody>
      </p:sp>
      <p:sp>
        <p:nvSpPr>
          <p:cNvPr id="266" name="TextBox 265">
            <a:extLst>
              <a:ext uri="{FF2B5EF4-FFF2-40B4-BE49-F238E27FC236}">
                <a16:creationId xmlns:a16="http://schemas.microsoft.com/office/drawing/2014/main" id="{9C64AD7B-DC08-0D61-91C7-50DF3CC20543}"/>
              </a:ext>
            </a:extLst>
          </p:cNvPr>
          <p:cNvSpPr txBox="1"/>
          <p:nvPr/>
        </p:nvSpPr>
        <p:spPr>
          <a:xfrm>
            <a:off x="6999169" y="3851926"/>
            <a:ext cx="5192830" cy="963286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lvl="0">
              <a:lnSpc>
                <a:spcPts val="1800"/>
              </a:lnSpc>
              <a:defRPr/>
            </a:pPr>
            <a:r>
              <a:rPr lang="pt-BR" sz="2000" dirty="0">
                <a:solidFill>
                  <a:prstClr val="black"/>
                </a:solidFill>
                <a:ea typeface="Verdana" panose="020B0604030504040204" pitchFamily="34" charset="0"/>
                <a:cs typeface="Arial" panose="020B0604020202020204" pitchFamily="34" charset="0"/>
              </a:rPr>
              <a:t>Cultura de proximidade</a:t>
            </a:r>
          </a:p>
        </p:txBody>
      </p:sp>
      <p:sp>
        <p:nvSpPr>
          <p:cNvPr id="39" name="Block Arc 38">
            <a:extLst>
              <a:ext uri="{FF2B5EF4-FFF2-40B4-BE49-F238E27FC236}">
                <a16:creationId xmlns:a16="http://schemas.microsoft.com/office/drawing/2014/main" id="{7D8A875C-53BC-4F08-8123-8E01E98C93B2}"/>
              </a:ext>
            </a:extLst>
          </p:cNvPr>
          <p:cNvSpPr/>
          <p:nvPr/>
        </p:nvSpPr>
        <p:spPr>
          <a:xfrm rot="16200000">
            <a:off x="6219307" y="5149950"/>
            <a:ext cx="848524" cy="848524"/>
          </a:xfrm>
          <a:prstGeom prst="blockArc">
            <a:avLst>
              <a:gd name="adj1" fmla="val 10753163"/>
              <a:gd name="adj2" fmla="val 162431"/>
              <a:gd name="adj3" fmla="val 2000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AB6FE8C-983E-423E-B709-42E7F431E64D}"/>
              </a:ext>
            </a:extLst>
          </p:cNvPr>
          <p:cNvSpPr txBox="1"/>
          <p:nvPr/>
        </p:nvSpPr>
        <p:spPr>
          <a:xfrm>
            <a:off x="6999169" y="1803400"/>
            <a:ext cx="5192830" cy="963286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lvl="0">
              <a:lnSpc>
                <a:spcPts val="1800"/>
              </a:lnSpc>
              <a:defRPr/>
            </a:pPr>
            <a:r>
              <a:rPr lang="pt-PT" sz="2000" dirty="0">
                <a:solidFill>
                  <a:prstClr val="black"/>
                </a:solidFill>
                <a:ea typeface="Verdana" panose="020B0604030504040204" pitchFamily="34" charset="0"/>
                <a:cs typeface="Arial" panose="020B0604020202020204" pitchFamily="34" charset="0"/>
              </a:rPr>
              <a:t>Dimensão: atores, estrutura, oferta formativa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0688548-D109-4D7C-B0DD-B8D2AEF4E589}"/>
              </a:ext>
            </a:extLst>
          </p:cNvPr>
          <p:cNvGrpSpPr/>
          <p:nvPr/>
        </p:nvGrpSpPr>
        <p:grpSpPr>
          <a:xfrm>
            <a:off x="6440260" y="2985730"/>
            <a:ext cx="393544" cy="459483"/>
            <a:chOff x="5562646" y="6000472"/>
            <a:chExt cx="432898" cy="505431"/>
          </a:xfrm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5421A41B-9524-475E-9A02-14249250F1C4}"/>
                </a:ext>
              </a:extLst>
            </p:cNvPr>
            <p:cNvSpPr/>
            <p:nvPr/>
          </p:nvSpPr>
          <p:spPr>
            <a:xfrm>
              <a:off x="5562646" y="6000472"/>
              <a:ext cx="432898" cy="505431"/>
            </a:xfrm>
            <a:custGeom>
              <a:avLst/>
              <a:gdLst>
                <a:gd name="connsiteX0" fmla="*/ 149419 w 432898"/>
                <a:gd name="connsiteY0" fmla="*/ 505432 h 505431"/>
                <a:gd name="connsiteX1" fmla="*/ 150694 w 432898"/>
                <a:gd name="connsiteY1" fmla="*/ 448697 h 505431"/>
                <a:gd name="connsiteX2" fmla="*/ 129095 w 432898"/>
                <a:gd name="connsiteY2" fmla="*/ 426198 h 505431"/>
                <a:gd name="connsiteX3" fmla="*/ 98122 w 432898"/>
                <a:gd name="connsiteY3" fmla="*/ 422674 h 505431"/>
                <a:gd name="connsiteX4" fmla="*/ 65911 w 432898"/>
                <a:gd name="connsiteY4" fmla="*/ 423461 h 505431"/>
                <a:gd name="connsiteX5" fmla="*/ 36550 w 432898"/>
                <a:gd name="connsiteY5" fmla="*/ 378764 h 505431"/>
                <a:gd name="connsiteX6" fmla="*/ 32313 w 432898"/>
                <a:gd name="connsiteY6" fmla="*/ 351315 h 505431"/>
                <a:gd name="connsiteX7" fmla="*/ 37938 w 432898"/>
                <a:gd name="connsiteY7" fmla="*/ 311080 h 505431"/>
                <a:gd name="connsiteX8" fmla="*/ 26313 w 432898"/>
                <a:gd name="connsiteY8" fmla="*/ 298706 h 505431"/>
                <a:gd name="connsiteX9" fmla="*/ 3815 w 432898"/>
                <a:gd name="connsiteY9" fmla="*/ 288581 h 505431"/>
                <a:gd name="connsiteX10" fmla="*/ 2052 w 432898"/>
                <a:gd name="connsiteY10" fmla="*/ 271895 h 505431"/>
                <a:gd name="connsiteX11" fmla="*/ 51212 w 432898"/>
                <a:gd name="connsiteY11" fmla="*/ 121715 h 505431"/>
                <a:gd name="connsiteX12" fmla="*/ 276200 w 432898"/>
                <a:gd name="connsiteY12" fmla="*/ 4422 h 505431"/>
                <a:gd name="connsiteX13" fmla="*/ 361620 w 432898"/>
                <a:gd name="connsiteY13" fmla="*/ 35470 h 505431"/>
                <a:gd name="connsiteX14" fmla="*/ 420979 w 432898"/>
                <a:gd name="connsiteY14" fmla="*/ 257570 h 505431"/>
                <a:gd name="connsiteX15" fmla="*/ 377144 w 432898"/>
                <a:gd name="connsiteY15" fmla="*/ 432986 h 505431"/>
                <a:gd name="connsiteX16" fmla="*/ 394168 w 432898"/>
                <a:gd name="connsiteY16" fmla="*/ 501494 h 505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32898" h="505431">
                  <a:moveTo>
                    <a:pt x="149419" y="505432"/>
                  </a:moveTo>
                  <a:cubicBezTo>
                    <a:pt x="154894" y="488520"/>
                    <a:pt x="154519" y="467521"/>
                    <a:pt x="150694" y="448697"/>
                  </a:cubicBezTo>
                  <a:cubicBezTo>
                    <a:pt x="148444" y="437654"/>
                    <a:pt x="140037" y="428898"/>
                    <a:pt x="129095" y="426198"/>
                  </a:cubicBezTo>
                  <a:cubicBezTo>
                    <a:pt x="118967" y="423679"/>
                    <a:pt x="108558" y="422494"/>
                    <a:pt x="98122" y="422674"/>
                  </a:cubicBezTo>
                  <a:cubicBezTo>
                    <a:pt x="87360" y="422674"/>
                    <a:pt x="76598" y="424436"/>
                    <a:pt x="65911" y="423461"/>
                  </a:cubicBezTo>
                  <a:cubicBezTo>
                    <a:pt x="41275" y="421174"/>
                    <a:pt x="26126" y="404712"/>
                    <a:pt x="36550" y="378764"/>
                  </a:cubicBezTo>
                  <a:cubicBezTo>
                    <a:pt x="42025" y="366352"/>
                    <a:pt x="36288" y="358402"/>
                    <a:pt x="32313" y="351315"/>
                  </a:cubicBezTo>
                  <a:cubicBezTo>
                    <a:pt x="20651" y="330354"/>
                    <a:pt x="37938" y="325629"/>
                    <a:pt x="37938" y="311080"/>
                  </a:cubicBezTo>
                  <a:cubicBezTo>
                    <a:pt x="37859" y="304565"/>
                    <a:pt x="32812" y="299191"/>
                    <a:pt x="26313" y="298706"/>
                  </a:cubicBezTo>
                  <a:cubicBezTo>
                    <a:pt x="17888" y="297965"/>
                    <a:pt x="9957" y="294397"/>
                    <a:pt x="3815" y="288581"/>
                  </a:cubicBezTo>
                  <a:cubicBezTo>
                    <a:pt x="-513" y="284073"/>
                    <a:pt x="-1240" y="277207"/>
                    <a:pt x="2052" y="271895"/>
                  </a:cubicBezTo>
                  <a:cubicBezTo>
                    <a:pt x="45062" y="201886"/>
                    <a:pt x="36325" y="220335"/>
                    <a:pt x="51212" y="121715"/>
                  </a:cubicBezTo>
                  <a:cubicBezTo>
                    <a:pt x="60962" y="57219"/>
                    <a:pt x="132733" y="-19314"/>
                    <a:pt x="276200" y="4422"/>
                  </a:cubicBezTo>
                  <a:cubicBezTo>
                    <a:pt x="306198" y="9409"/>
                    <a:pt x="336196" y="18221"/>
                    <a:pt x="361620" y="35470"/>
                  </a:cubicBezTo>
                  <a:cubicBezTo>
                    <a:pt x="420117" y="75405"/>
                    <a:pt x="451615" y="159626"/>
                    <a:pt x="420979" y="257570"/>
                  </a:cubicBezTo>
                  <a:cubicBezTo>
                    <a:pt x="403768" y="312617"/>
                    <a:pt x="365407" y="371677"/>
                    <a:pt x="377144" y="432986"/>
                  </a:cubicBezTo>
                  <a:lnTo>
                    <a:pt x="394168" y="501494"/>
                  </a:lnTo>
                </a:path>
              </a:pathLst>
            </a:custGeom>
            <a:noFill/>
            <a:ln w="11244" cap="rnd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9C76D310-C481-49B6-9940-8436441AEA59}"/>
                </a:ext>
              </a:extLst>
            </p:cNvPr>
            <p:cNvSpPr/>
            <p:nvPr/>
          </p:nvSpPr>
          <p:spPr>
            <a:xfrm>
              <a:off x="5675524" y="6163060"/>
              <a:ext cx="261041" cy="134804"/>
            </a:xfrm>
            <a:custGeom>
              <a:avLst/>
              <a:gdLst>
                <a:gd name="connsiteX0" fmla="*/ 806 w 261041"/>
                <a:gd name="connsiteY0" fmla="*/ 0 h 134804"/>
                <a:gd name="connsiteX1" fmla="*/ 56 w 261041"/>
                <a:gd name="connsiteY1" fmla="*/ 10049 h 134804"/>
                <a:gd name="connsiteX2" fmla="*/ 13217 w 261041"/>
                <a:gd name="connsiteY2" fmla="*/ 25761 h 134804"/>
                <a:gd name="connsiteX3" fmla="*/ 33916 w 261041"/>
                <a:gd name="connsiteY3" fmla="*/ 27598 h 134804"/>
                <a:gd name="connsiteX4" fmla="*/ 54953 w 261041"/>
                <a:gd name="connsiteY4" fmla="*/ 73496 h 134804"/>
                <a:gd name="connsiteX5" fmla="*/ 43028 w 261041"/>
                <a:gd name="connsiteY5" fmla="*/ 90482 h 134804"/>
                <a:gd name="connsiteX6" fmla="*/ 46482 w 261041"/>
                <a:gd name="connsiteY6" fmla="*/ 110605 h 134804"/>
                <a:gd name="connsiteX7" fmla="*/ 46553 w 261041"/>
                <a:gd name="connsiteY7" fmla="*/ 110656 h 134804"/>
                <a:gd name="connsiteX8" fmla="*/ 65302 w 261041"/>
                <a:gd name="connsiteY8" fmla="*/ 123856 h 134804"/>
                <a:gd name="connsiteX9" fmla="*/ 85513 w 261041"/>
                <a:gd name="connsiteY9" fmla="*/ 120331 h 134804"/>
                <a:gd name="connsiteX10" fmla="*/ 97550 w 261041"/>
                <a:gd name="connsiteY10" fmla="*/ 103119 h 134804"/>
                <a:gd name="connsiteX11" fmla="*/ 147722 w 261041"/>
                <a:gd name="connsiteY11" fmla="*/ 107619 h 134804"/>
                <a:gd name="connsiteX12" fmla="*/ 156460 w 261041"/>
                <a:gd name="connsiteY12" fmla="*/ 126368 h 134804"/>
                <a:gd name="connsiteX13" fmla="*/ 175658 w 261041"/>
                <a:gd name="connsiteY13" fmla="*/ 133493 h 134804"/>
                <a:gd name="connsiteX14" fmla="*/ 196470 w 261041"/>
                <a:gd name="connsiteY14" fmla="*/ 123818 h 134804"/>
                <a:gd name="connsiteX15" fmla="*/ 203519 w 261041"/>
                <a:gd name="connsiteY15" fmla="*/ 104582 h 134804"/>
                <a:gd name="connsiteX16" fmla="*/ 194782 w 261041"/>
                <a:gd name="connsiteY16" fmla="*/ 85833 h 134804"/>
                <a:gd name="connsiteX17" fmla="*/ 223693 w 261041"/>
                <a:gd name="connsiteY17" fmla="*/ 44585 h 134804"/>
                <a:gd name="connsiteX18" fmla="*/ 244392 w 261041"/>
                <a:gd name="connsiteY18" fmla="*/ 46460 h 134804"/>
                <a:gd name="connsiteX19" fmla="*/ 260141 w 261041"/>
                <a:gd name="connsiteY19" fmla="*/ 33301 h 134804"/>
                <a:gd name="connsiteX20" fmla="*/ 260141 w 261041"/>
                <a:gd name="connsiteY20" fmla="*/ 33298 h 134804"/>
                <a:gd name="connsiteX21" fmla="*/ 261041 w 261041"/>
                <a:gd name="connsiteY21" fmla="*/ 23249 h 134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61041" h="134804">
                  <a:moveTo>
                    <a:pt x="806" y="0"/>
                  </a:moveTo>
                  <a:lnTo>
                    <a:pt x="56" y="10049"/>
                  </a:lnTo>
                  <a:cubicBezTo>
                    <a:pt x="-638" y="18019"/>
                    <a:pt x="5249" y="25047"/>
                    <a:pt x="13217" y="25761"/>
                  </a:cubicBezTo>
                  <a:lnTo>
                    <a:pt x="33916" y="27598"/>
                  </a:lnTo>
                  <a:cubicBezTo>
                    <a:pt x="36792" y="44474"/>
                    <a:pt x="44048" y="60300"/>
                    <a:pt x="54953" y="73496"/>
                  </a:cubicBezTo>
                  <a:lnTo>
                    <a:pt x="43028" y="90482"/>
                  </a:lnTo>
                  <a:cubicBezTo>
                    <a:pt x="38423" y="96992"/>
                    <a:pt x="39968" y="106002"/>
                    <a:pt x="46482" y="110605"/>
                  </a:cubicBezTo>
                  <a:cubicBezTo>
                    <a:pt x="46504" y="110622"/>
                    <a:pt x="46527" y="110639"/>
                    <a:pt x="46553" y="110656"/>
                  </a:cubicBezTo>
                  <a:lnTo>
                    <a:pt x="65302" y="123856"/>
                  </a:lnTo>
                  <a:cubicBezTo>
                    <a:pt x="71857" y="128461"/>
                    <a:pt x="80905" y="126883"/>
                    <a:pt x="85513" y="120331"/>
                  </a:cubicBezTo>
                  <a:lnTo>
                    <a:pt x="97550" y="103119"/>
                  </a:lnTo>
                  <a:cubicBezTo>
                    <a:pt x="113614" y="108889"/>
                    <a:pt x="130890" y="110438"/>
                    <a:pt x="147722" y="107619"/>
                  </a:cubicBezTo>
                  <a:lnTo>
                    <a:pt x="156460" y="126368"/>
                  </a:lnTo>
                  <a:cubicBezTo>
                    <a:pt x="159808" y="133623"/>
                    <a:pt x="168387" y="136808"/>
                    <a:pt x="175658" y="133493"/>
                  </a:cubicBezTo>
                  <a:lnTo>
                    <a:pt x="196470" y="123818"/>
                  </a:lnTo>
                  <a:cubicBezTo>
                    <a:pt x="203718" y="120443"/>
                    <a:pt x="206872" y="111841"/>
                    <a:pt x="203519" y="104582"/>
                  </a:cubicBezTo>
                  <a:lnTo>
                    <a:pt x="194782" y="85833"/>
                  </a:lnTo>
                  <a:cubicBezTo>
                    <a:pt x="207847" y="74837"/>
                    <a:pt x="217814" y="60618"/>
                    <a:pt x="223693" y="44585"/>
                  </a:cubicBezTo>
                  <a:lnTo>
                    <a:pt x="244392" y="46460"/>
                  </a:lnTo>
                  <a:cubicBezTo>
                    <a:pt x="252375" y="47175"/>
                    <a:pt x="259425" y="41284"/>
                    <a:pt x="260141" y="33301"/>
                  </a:cubicBezTo>
                  <a:cubicBezTo>
                    <a:pt x="260141" y="33300"/>
                    <a:pt x="260141" y="33299"/>
                    <a:pt x="260141" y="33298"/>
                  </a:cubicBezTo>
                  <a:lnTo>
                    <a:pt x="261041" y="23249"/>
                  </a:lnTo>
                </a:path>
              </a:pathLst>
            </a:custGeom>
            <a:noFill/>
            <a:ln w="11244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6FF2E5E3-669B-4CAB-93E6-F8FE7BF08605}"/>
                </a:ext>
              </a:extLst>
            </p:cNvPr>
            <p:cNvSpPr/>
            <p:nvPr/>
          </p:nvSpPr>
          <p:spPr>
            <a:xfrm>
              <a:off x="5676330" y="6051475"/>
              <a:ext cx="261156" cy="134683"/>
            </a:xfrm>
            <a:custGeom>
              <a:avLst/>
              <a:gdLst>
                <a:gd name="connsiteX0" fmla="*/ 0 w 261156"/>
                <a:gd name="connsiteY0" fmla="*/ 111585 h 134683"/>
                <a:gd name="connsiteX1" fmla="*/ 900 w 261156"/>
                <a:gd name="connsiteY1" fmla="*/ 101536 h 134683"/>
                <a:gd name="connsiteX2" fmla="*/ 16612 w 261156"/>
                <a:gd name="connsiteY2" fmla="*/ 88374 h 134683"/>
                <a:gd name="connsiteX3" fmla="*/ 37310 w 261156"/>
                <a:gd name="connsiteY3" fmla="*/ 90211 h 134683"/>
                <a:gd name="connsiteX4" fmla="*/ 66259 w 261156"/>
                <a:gd name="connsiteY4" fmla="*/ 48964 h 134683"/>
                <a:gd name="connsiteX5" fmla="*/ 57522 w 261156"/>
                <a:gd name="connsiteY5" fmla="*/ 30215 h 134683"/>
                <a:gd name="connsiteX6" fmla="*/ 64571 w 261156"/>
                <a:gd name="connsiteY6" fmla="*/ 10941 h 134683"/>
                <a:gd name="connsiteX7" fmla="*/ 85495 w 261156"/>
                <a:gd name="connsiteY7" fmla="*/ 1341 h 134683"/>
                <a:gd name="connsiteX8" fmla="*/ 104769 w 261156"/>
                <a:gd name="connsiteY8" fmla="*/ 8391 h 134683"/>
                <a:gd name="connsiteX9" fmla="*/ 113506 w 261156"/>
                <a:gd name="connsiteY9" fmla="*/ 27140 h 134683"/>
                <a:gd name="connsiteX10" fmla="*/ 163641 w 261156"/>
                <a:gd name="connsiteY10" fmla="*/ 31602 h 134683"/>
                <a:gd name="connsiteX11" fmla="*/ 175490 w 261156"/>
                <a:gd name="connsiteY11" fmla="*/ 14615 h 134683"/>
                <a:gd name="connsiteX12" fmla="*/ 195702 w 261156"/>
                <a:gd name="connsiteY12" fmla="*/ 11053 h 134683"/>
                <a:gd name="connsiteX13" fmla="*/ 214451 w 261156"/>
                <a:gd name="connsiteY13" fmla="*/ 24252 h 134683"/>
                <a:gd name="connsiteX14" fmla="*/ 217976 w 261156"/>
                <a:gd name="connsiteY14" fmla="*/ 44464 h 134683"/>
                <a:gd name="connsiteX15" fmla="*/ 206089 w 261156"/>
                <a:gd name="connsiteY15" fmla="*/ 61338 h 134683"/>
                <a:gd name="connsiteX16" fmla="*/ 227275 w 261156"/>
                <a:gd name="connsiteY16" fmla="*/ 107048 h 134683"/>
                <a:gd name="connsiteX17" fmla="*/ 247974 w 261156"/>
                <a:gd name="connsiteY17" fmla="*/ 108923 h 134683"/>
                <a:gd name="connsiteX18" fmla="*/ 261098 w 261156"/>
                <a:gd name="connsiteY18" fmla="*/ 124631 h 134683"/>
                <a:gd name="connsiteX19" fmla="*/ 261098 w 261156"/>
                <a:gd name="connsiteY19" fmla="*/ 124634 h 134683"/>
                <a:gd name="connsiteX20" fmla="*/ 260236 w 261156"/>
                <a:gd name="connsiteY20" fmla="*/ 134684 h 134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61156" h="134683">
                  <a:moveTo>
                    <a:pt x="0" y="111585"/>
                  </a:moveTo>
                  <a:lnTo>
                    <a:pt x="900" y="101536"/>
                  </a:lnTo>
                  <a:cubicBezTo>
                    <a:pt x="1612" y="93568"/>
                    <a:pt x="8643" y="87681"/>
                    <a:pt x="16612" y="88374"/>
                  </a:cubicBezTo>
                  <a:lnTo>
                    <a:pt x="37310" y="90211"/>
                  </a:lnTo>
                  <a:cubicBezTo>
                    <a:pt x="43213" y="74181"/>
                    <a:pt x="53191" y="59964"/>
                    <a:pt x="66259" y="48964"/>
                  </a:cubicBezTo>
                  <a:lnTo>
                    <a:pt x="57522" y="30215"/>
                  </a:lnTo>
                  <a:cubicBezTo>
                    <a:pt x="54147" y="22946"/>
                    <a:pt x="57301" y="14316"/>
                    <a:pt x="64571" y="10941"/>
                  </a:cubicBezTo>
                  <a:lnTo>
                    <a:pt x="85495" y="1341"/>
                  </a:lnTo>
                  <a:cubicBezTo>
                    <a:pt x="92766" y="-2012"/>
                    <a:pt x="101379" y="1138"/>
                    <a:pt x="104769" y="8391"/>
                  </a:cubicBezTo>
                  <a:lnTo>
                    <a:pt x="113506" y="27140"/>
                  </a:lnTo>
                  <a:cubicBezTo>
                    <a:pt x="130324" y="24290"/>
                    <a:pt x="147592" y="25827"/>
                    <a:pt x="163641" y="31602"/>
                  </a:cubicBezTo>
                  <a:lnTo>
                    <a:pt x="175490" y="14615"/>
                  </a:lnTo>
                  <a:cubicBezTo>
                    <a:pt x="180099" y="8069"/>
                    <a:pt x="189132" y="6477"/>
                    <a:pt x="195702" y="11053"/>
                  </a:cubicBezTo>
                  <a:lnTo>
                    <a:pt x="214451" y="24252"/>
                  </a:lnTo>
                  <a:cubicBezTo>
                    <a:pt x="220983" y="28874"/>
                    <a:pt x="222558" y="37904"/>
                    <a:pt x="217976" y="44464"/>
                  </a:cubicBezTo>
                  <a:lnTo>
                    <a:pt x="206089" y="61338"/>
                  </a:lnTo>
                  <a:cubicBezTo>
                    <a:pt x="217004" y="74473"/>
                    <a:pt x="224309" y="90228"/>
                    <a:pt x="227275" y="107048"/>
                  </a:cubicBezTo>
                  <a:lnTo>
                    <a:pt x="247974" y="108923"/>
                  </a:lnTo>
                  <a:cubicBezTo>
                    <a:pt x="255935" y="109636"/>
                    <a:pt x="261811" y="116669"/>
                    <a:pt x="261098" y="124631"/>
                  </a:cubicBezTo>
                  <a:cubicBezTo>
                    <a:pt x="261098" y="124632"/>
                    <a:pt x="261098" y="124633"/>
                    <a:pt x="261098" y="124634"/>
                  </a:cubicBezTo>
                  <a:lnTo>
                    <a:pt x="260236" y="134684"/>
                  </a:lnTo>
                </a:path>
              </a:pathLst>
            </a:custGeom>
            <a:noFill/>
            <a:ln w="11244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D824E8DA-AE9B-42DA-B733-DE36CD05B7EC}"/>
                </a:ext>
              </a:extLst>
            </p:cNvPr>
            <p:cNvSpPr/>
            <p:nvPr/>
          </p:nvSpPr>
          <p:spPr>
            <a:xfrm>
              <a:off x="5744013" y="6112562"/>
              <a:ext cx="124798" cy="124800"/>
            </a:xfrm>
            <a:custGeom>
              <a:avLst/>
              <a:gdLst>
                <a:gd name="connsiteX0" fmla="*/ 124568 w 124798"/>
                <a:gd name="connsiteY0" fmla="*/ 67747 h 124800"/>
                <a:gd name="connsiteX1" fmla="*/ 57054 w 124798"/>
                <a:gd name="connsiteY1" fmla="*/ 124567 h 124800"/>
                <a:gd name="connsiteX2" fmla="*/ 233 w 124798"/>
                <a:gd name="connsiteY2" fmla="*/ 57053 h 124800"/>
                <a:gd name="connsiteX3" fmla="*/ 67748 w 124798"/>
                <a:gd name="connsiteY3" fmla="*/ 233 h 124800"/>
                <a:gd name="connsiteX4" fmla="*/ 67947 w 124798"/>
                <a:gd name="connsiteY4" fmla="*/ 250 h 124800"/>
                <a:gd name="connsiteX5" fmla="*/ 124568 w 124798"/>
                <a:gd name="connsiteY5" fmla="*/ 67747 h 12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798" h="124800">
                  <a:moveTo>
                    <a:pt x="124568" y="67747"/>
                  </a:moveTo>
                  <a:cubicBezTo>
                    <a:pt x="121614" y="102081"/>
                    <a:pt x="91390" y="127520"/>
                    <a:pt x="57054" y="124567"/>
                  </a:cubicBezTo>
                  <a:cubicBezTo>
                    <a:pt x="22720" y="121614"/>
                    <a:pt x="-2718" y="91387"/>
                    <a:pt x="233" y="57053"/>
                  </a:cubicBezTo>
                  <a:cubicBezTo>
                    <a:pt x="3188" y="22720"/>
                    <a:pt x="33415" y="-2720"/>
                    <a:pt x="67748" y="233"/>
                  </a:cubicBezTo>
                  <a:cubicBezTo>
                    <a:pt x="67815" y="239"/>
                    <a:pt x="67879" y="244"/>
                    <a:pt x="67947" y="250"/>
                  </a:cubicBezTo>
                  <a:cubicBezTo>
                    <a:pt x="102182" y="3326"/>
                    <a:pt x="127493" y="33497"/>
                    <a:pt x="124568" y="67747"/>
                  </a:cubicBezTo>
                  <a:close/>
                </a:path>
              </a:pathLst>
            </a:custGeom>
            <a:noFill/>
            <a:ln w="11244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8DCA49BD-9475-4EB3-9015-66B20C122C4A}"/>
              </a:ext>
            </a:extLst>
          </p:cNvPr>
          <p:cNvGrpSpPr/>
          <p:nvPr/>
        </p:nvGrpSpPr>
        <p:grpSpPr>
          <a:xfrm>
            <a:off x="6419426" y="4116038"/>
            <a:ext cx="435212" cy="435061"/>
            <a:chOff x="3765504" y="6118291"/>
            <a:chExt cx="435212" cy="435061"/>
          </a:xfrm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56CF049A-7738-448E-B6AC-B37EC6EDBEB0}"/>
                </a:ext>
              </a:extLst>
            </p:cNvPr>
            <p:cNvSpPr/>
            <p:nvPr/>
          </p:nvSpPr>
          <p:spPr>
            <a:xfrm>
              <a:off x="3765504" y="6439699"/>
              <a:ext cx="57940" cy="113653"/>
            </a:xfrm>
            <a:custGeom>
              <a:avLst/>
              <a:gdLst>
                <a:gd name="connsiteX0" fmla="*/ 0 w 57940"/>
                <a:gd name="connsiteY0" fmla="*/ 113654 h 113653"/>
                <a:gd name="connsiteX1" fmla="*/ 7059 w 57940"/>
                <a:gd name="connsiteY1" fmla="*/ 33292 h 113653"/>
                <a:gd name="connsiteX2" fmla="*/ 57940 w 57940"/>
                <a:gd name="connsiteY2" fmla="*/ 0 h 113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940" h="113653">
                  <a:moveTo>
                    <a:pt x="0" y="113654"/>
                  </a:moveTo>
                  <a:cubicBezTo>
                    <a:pt x="0" y="108860"/>
                    <a:pt x="7059" y="33292"/>
                    <a:pt x="7059" y="33292"/>
                  </a:cubicBezTo>
                  <a:lnTo>
                    <a:pt x="57940" y="0"/>
                  </a:lnTo>
                </a:path>
              </a:pathLst>
            </a:custGeom>
            <a:noFill/>
            <a:ln w="11324" cap="flat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2076114A-C46C-4F6B-A54A-4368392C3B44}"/>
                </a:ext>
              </a:extLst>
            </p:cNvPr>
            <p:cNvSpPr/>
            <p:nvPr/>
          </p:nvSpPr>
          <p:spPr>
            <a:xfrm>
              <a:off x="3823444" y="6439699"/>
              <a:ext cx="34915" cy="62432"/>
            </a:xfrm>
            <a:custGeom>
              <a:avLst/>
              <a:gdLst>
                <a:gd name="connsiteX0" fmla="*/ 0 w 34915"/>
                <a:gd name="connsiteY0" fmla="*/ 0 h 62432"/>
                <a:gd name="connsiteX1" fmla="*/ 5133 w 34915"/>
                <a:gd name="connsiteY1" fmla="*/ 62432 h 62432"/>
                <a:gd name="connsiteX2" fmla="*/ 34915 w 34915"/>
                <a:gd name="connsiteY2" fmla="*/ 36500 h 62432"/>
                <a:gd name="connsiteX3" fmla="*/ 0 w 34915"/>
                <a:gd name="connsiteY3" fmla="*/ 0 h 62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915" h="62432">
                  <a:moveTo>
                    <a:pt x="0" y="0"/>
                  </a:moveTo>
                  <a:lnTo>
                    <a:pt x="5133" y="62432"/>
                  </a:lnTo>
                  <a:lnTo>
                    <a:pt x="34915" y="365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1324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83D72716-505D-4F47-A99A-3E2F52B3D1FE}"/>
                </a:ext>
              </a:extLst>
            </p:cNvPr>
            <p:cNvSpPr/>
            <p:nvPr/>
          </p:nvSpPr>
          <p:spPr>
            <a:xfrm>
              <a:off x="3839146" y="6505981"/>
              <a:ext cx="12154" cy="47371"/>
            </a:xfrm>
            <a:custGeom>
              <a:avLst/>
              <a:gdLst>
                <a:gd name="connsiteX0" fmla="*/ 12154 w 12154"/>
                <a:gd name="connsiteY0" fmla="*/ 0 h 47371"/>
                <a:gd name="connsiteX1" fmla="*/ 0 w 12154"/>
                <a:gd name="connsiteY1" fmla="*/ 47371 h 47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54" h="47371">
                  <a:moveTo>
                    <a:pt x="12154" y="0"/>
                  </a:moveTo>
                  <a:lnTo>
                    <a:pt x="0" y="47371"/>
                  </a:lnTo>
                </a:path>
              </a:pathLst>
            </a:custGeom>
            <a:ln w="11324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5B1E55DB-7DA0-40A9-B22C-277E6366DFAE}"/>
                </a:ext>
              </a:extLst>
            </p:cNvPr>
            <p:cNvSpPr/>
            <p:nvPr/>
          </p:nvSpPr>
          <p:spPr>
            <a:xfrm>
              <a:off x="3893237" y="6439699"/>
              <a:ext cx="57940" cy="113653"/>
            </a:xfrm>
            <a:custGeom>
              <a:avLst/>
              <a:gdLst>
                <a:gd name="connsiteX0" fmla="*/ 57940 w 57940"/>
                <a:gd name="connsiteY0" fmla="*/ 113654 h 113653"/>
                <a:gd name="connsiteX1" fmla="*/ 50919 w 57940"/>
                <a:gd name="connsiteY1" fmla="*/ 33292 h 113653"/>
                <a:gd name="connsiteX2" fmla="*/ 0 w 57940"/>
                <a:gd name="connsiteY2" fmla="*/ 0 h 113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940" h="113653">
                  <a:moveTo>
                    <a:pt x="57940" y="113654"/>
                  </a:moveTo>
                  <a:cubicBezTo>
                    <a:pt x="57940" y="108860"/>
                    <a:pt x="50919" y="33292"/>
                    <a:pt x="50919" y="33292"/>
                  </a:cubicBezTo>
                  <a:lnTo>
                    <a:pt x="0" y="0"/>
                  </a:lnTo>
                </a:path>
              </a:pathLst>
            </a:custGeom>
            <a:noFill/>
            <a:ln w="11324" cap="flat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46399D3D-DF78-4D3F-AEFE-2C9981DD0692}"/>
                </a:ext>
              </a:extLst>
            </p:cNvPr>
            <p:cNvSpPr/>
            <p:nvPr/>
          </p:nvSpPr>
          <p:spPr>
            <a:xfrm>
              <a:off x="3858359" y="6439699"/>
              <a:ext cx="34877" cy="62432"/>
            </a:xfrm>
            <a:custGeom>
              <a:avLst/>
              <a:gdLst>
                <a:gd name="connsiteX0" fmla="*/ 34877 w 34877"/>
                <a:gd name="connsiteY0" fmla="*/ 0 h 62432"/>
                <a:gd name="connsiteX1" fmla="*/ 29782 w 34877"/>
                <a:gd name="connsiteY1" fmla="*/ 62432 h 62432"/>
                <a:gd name="connsiteX2" fmla="*/ 0 w 34877"/>
                <a:gd name="connsiteY2" fmla="*/ 36500 h 62432"/>
                <a:gd name="connsiteX3" fmla="*/ 34877 w 34877"/>
                <a:gd name="connsiteY3" fmla="*/ 0 h 62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877" h="62432">
                  <a:moveTo>
                    <a:pt x="34877" y="0"/>
                  </a:moveTo>
                  <a:lnTo>
                    <a:pt x="29782" y="62432"/>
                  </a:lnTo>
                  <a:lnTo>
                    <a:pt x="0" y="36500"/>
                  </a:lnTo>
                  <a:lnTo>
                    <a:pt x="34877" y="0"/>
                  </a:lnTo>
                  <a:close/>
                </a:path>
              </a:pathLst>
            </a:custGeom>
            <a:noFill/>
            <a:ln w="11324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8308E8B-0EE9-48D5-ACC9-A2AA1BBC7E70}"/>
                </a:ext>
              </a:extLst>
            </p:cNvPr>
            <p:cNvSpPr/>
            <p:nvPr/>
          </p:nvSpPr>
          <p:spPr>
            <a:xfrm>
              <a:off x="3842468" y="6476200"/>
              <a:ext cx="31744" cy="29781"/>
            </a:xfrm>
            <a:custGeom>
              <a:avLst/>
              <a:gdLst>
                <a:gd name="connsiteX0" fmla="*/ 15891 w 31744"/>
                <a:gd name="connsiteY0" fmla="*/ 0 h 29781"/>
                <a:gd name="connsiteX1" fmla="*/ 0 w 31744"/>
                <a:gd name="connsiteY1" fmla="*/ 13815 h 29781"/>
                <a:gd name="connsiteX2" fmla="*/ 8833 w 31744"/>
                <a:gd name="connsiteY2" fmla="*/ 29782 h 29781"/>
                <a:gd name="connsiteX3" fmla="*/ 15891 w 31744"/>
                <a:gd name="connsiteY3" fmla="*/ 29782 h 29781"/>
                <a:gd name="connsiteX4" fmla="*/ 22912 w 31744"/>
                <a:gd name="connsiteY4" fmla="*/ 29782 h 29781"/>
                <a:gd name="connsiteX5" fmla="*/ 31745 w 31744"/>
                <a:gd name="connsiteY5" fmla="*/ 13815 h 29781"/>
                <a:gd name="connsiteX6" fmla="*/ 15891 w 31744"/>
                <a:gd name="connsiteY6" fmla="*/ 0 h 29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744" h="29781">
                  <a:moveTo>
                    <a:pt x="15891" y="0"/>
                  </a:moveTo>
                  <a:lnTo>
                    <a:pt x="0" y="13815"/>
                  </a:lnTo>
                  <a:lnTo>
                    <a:pt x="8833" y="29782"/>
                  </a:lnTo>
                  <a:lnTo>
                    <a:pt x="15891" y="29782"/>
                  </a:lnTo>
                  <a:lnTo>
                    <a:pt x="22912" y="29782"/>
                  </a:lnTo>
                  <a:lnTo>
                    <a:pt x="31745" y="13815"/>
                  </a:lnTo>
                  <a:lnTo>
                    <a:pt x="15891" y="0"/>
                  </a:lnTo>
                  <a:close/>
                </a:path>
              </a:pathLst>
            </a:custGeom>
            <a:noFill/>
            <a:ln w="11324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01DDA532-FB04-4353-B4DD-22F183654571}"/>
                </a:ext>
              </a:extLst>
            </p:cNvPr>
            <p:cNvSpPr/>
            <p:nvPr/>
          </p:nvSpPr>
          <p:spPr>
            <a:xfrm>
              <a:off x="3865380" y="6505981"/>
              <a:ext cx="12191" cy="47371"/>
            </a:xfrm>
            <a:custGeom>
              <a:avLst/>
              <a:gdLst>
                <a:gd name="connsiteX0" fmla="*/ 0 w 12191"/>
                <a:gd name="connsiteY0" fmla="*/ 0 h 47371"/>
                <a:gd name="connsiteX1" fmla="*/ 12192 w 12191"/>
                <a:gd name="connsiteY1" fmla="*/ 47371 h 47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91" h="47371">
                  <a:moveTo>
                    <a:pt x="0" y="0"/>
                  </a:moveTo>
                  <a:lnTo>
                    <a:pt x="12192" y="47371"/>
                  </a:lnTo>
                </a:path>
              </a:pathLst>
            </a:custGeom>
            <a:ln w="11324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86328B77-6EA5-4A99-AAF1-838FDF548855}"/>
                </a:ext>
              </a:extLst>
            </p:cNvPr>
            <p:cNvSpPr/>
            <p:nvPr/>
          </p:nvSpPr>
          <p:spPr>
            <a:xfrm>
              <a:off x="3893237" y="6523382"/>
              <a:ext cx="27214" cy="3774"/>
            </a:xfrm>
            <a:custGeom>
              <a:avLst/>
              <a:gdLst>
                <a:gd name="connsiteX0" fmla="*/ 0 w 27214"/>
                <a:gd name="connsiteY0" fmla="*/ 0 h 3774"/>
                <a:gd name="connsiteX1" fmla="*/ 27215 w 27214"/>
                <a:gd name="connsiteY1" fmla="*/ 0 h 3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214" h="3774">
                  <a:moveTo>
                    <a:pt x="0" y="0"/>
                  </a:moveTo>
                  <a:lnTo>
                    <a:pt x="27215" y="0"/>
                  </a:lnTo>
                </a:path>
              </a:pathLst>
            </a:custGeom>
            <a:ln w="11324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2BA2F71-EC21-4F85-AC44-3841F4F8112C}"/>
                </a:ext>
              </a:extLst>
            </p:cNvPr>
            <p:cNvSpPr/>
            <p:nvPr/>
          </p:nvSpPr>
          <p:spPr>
            <a:xfrm>
              <a:off x="3821330" y="6342088"/>
              <a:ext cx="74057" cy="90590"/>
            </a:xfrm>
            <a:custGeom>
              <a:avLst/>
              <a:gdLst>
                <a:gd name="connsiteX0" fmla="*/ 74058 w 74057"/>
                <a:gd name="connsiteY0" fmla="*/ 45295 h 90590"/>
                <a:gd name="connsiteX1" fmla="*/ 37029 w 74057"/>
                <a:gd name="connsiteY1" fmla="*/ 0 h 90590"/>
                <a:gd name="connsiteX2" fmla="*/ 0 w 74057"/>
                <a:gd name="connsiteY2" fmla="*/ 45295 h 90590"/>
                <a:gd name="connsiteX3" fmla="*/ 37029 w 74057"/>
                <a:gd name="connsiteY3" fmla="*/ 90591 h 90590"/>
                <a:gd name="connsiteX4" fmla="*/ 74058 w 74057"/>
                <a:gd name="connsiteY4" fmla="*/ 45295 h 90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057" h="90590">
                  <a:moveTo>
                    <a:pt x="74058" y="45295"/>
                  </a:moveTo>
                  <a:cubicBezTo>
                    <a:pt x="74058" y="20194"/>
                    <a:pt x="57487" y="0"/>
                    <a:pt x="37029" y="0"/>
                  </a:cubicBezTo>
                  <a:cubicBezTo>
                    <a:pt x="16570" y="0"/>
                    <a:pt x="0" y="20345"/>
                    <a:pt x="0" y="45295"/>
                  </a:cubicBezTo>
                  <a:cubicBezTo>
                    <a:pt x="0" y="70246"/>
                    <a:pt x="16570" y="90591"/>
                    <a:pt x="37029" y="90591"/>
                  </a:cubicBezTo>
                  <a:cubicBezTo>
                    <a:pt x="57487" y="90591"/>
                    <a:pt x="74058" y="70434"/>
                    <a:pt x="74058" y="45295"/>
                  </a:cubicBezTo>
                  <a:close/>
                </a:path>
              </a:pathLst>
            </a:custGeom>
            <a:noFill/>
            <a:ln w="11324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54EAF48B-5DD9-4D89-900B-EA3C02B81617}"/>
                </a:ext>
              </a:extLst>
            </p:cNvPr>
            <p:cNvSpPr/>
            <p:nvPr/>
          </p:nvSpPr>
          <p:spPr>
            <a:xfrm>
              <a:off x="4015006" y="6216016"/>
              <a:ext cx="57978" cy="113653"/>
            </a:xfrm>
            <a:custGeom>
              <a:avLst/>
              <a:gdLst>
                <a:gd name="connsiteX0" fmla="*/ 0 w 57978"/>
                <a:gd name="connsiteY0" fmla="*/ 113654 h 113653"/>
                <a:gd name="connsiteX1" fmla="*/ 7059 w 57978"/>
                <a:gd name="connsiteY1" fmla="*/ 33292 h 113653"/>
                <a:gd name="connsiteX2" fmla="*/ 57978 w 57978"/>
                <a:gd name="connsiteY2" fmla="*/ 0 h 113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978" h="113653">
                  <a:moveTo>
                    <a:pt x="0" y="113654"/>
                  </a:moveTo>
                  <a:cubicBezTo>
                    <a:pt x="0" y="108860"/>
                    <a:pt x="7059" y="33292"/>
                    <a:pt x="7059" y="33292"/>
                  </a:cubicBezTo>
                  <a:lnTo>
                    <a:pt x="57978" y="0"/>
                  </a:lnTo>
                </a:path>
              </a:pathLst>
            </a:custGeom>
            <a:noFill/>
            <a:ln w="11324" cap="flat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CB030063-A5E9-4688-83B6-3D2D0CA5B2AE}"/>
                </a:ext>
              </a:extLst>
            </p:cNvPr>
            <p:cNvSpPr/>
            <p:nvPr/>
          </p:nvSpPr>
          <p:spPr>
            <a:xfrm>
              <a:off x="4072984" y="6216016"/>
              <a:ext cx="34877" cy="62432"/>
            </a:xfrm>
            <a:custGeom>
              <a:avLst/>
              <a:gdLst>
                <a:gd name="connsiteX0" fmla="*/ 0 w 34877"/>
                <a:gd name="connsiteY0" fmla="*/ 0 h 62432"/>
                <a:gd name="connsiteX1" fmla="*/ 5096 w 34877"/>
                <a:gd name="connsiteY1" fmla="*/ 62432 h 62432"/>
                <a:gd name="connsiteX2" fmla="*/ 34878 w 34877"/>
                <a:gd name="connsiteY2" fmla="*/ 36500 h 62432"/>
                <a:gd name="connsiteX3" fmla="*/ 0 w 34877"/>
                <a:gd name="connsiteY3" fmla="*/ 0 h 62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877" h="62432">
                  <a:moveTo>
                    <a:pt x="0" y="0"/>
                  </a:moveTo>
                  <a:lnTo>
                    <a:pt x="5096" y="62432"/>
                  </a:lnTo>
                  <a:lnTo>
                    <a:pt x="34878" y="365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1324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467B18BF-0F60-4ED8-9A3E-5437A6C39881}"/>
                </a:ext>
              </a:extLst>
            </p:cNvPr>
            <p:cNvSpPr/>
            <p:nvPr/>
          </p:nvSpPr>
          <p:spPr>
            <a:xfrm>
              <a:off x="4088648" y="6282298"/>
              <a:ext cx="12191" cy="47371"/>
            </a:xfrm>
            <a:custGeom>
              <a:avLst/>
              <a:gdLst>
                <a:gd name="connsiteX0" fmla="*/ 12192 w 12191"/>
                <a:gd name="connsiteY0" fmla="*/ 0 h 47371"/>
                <a:gd name="connsiteX1" fmla="*/ 0 w 12191"/>
                <a:gd name="connsiteY1" fmla="*/ 47371 h 47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91" h="47371">
                  <a:moveTo>
                    <a:pt x="12192" y="0"/>
                  </a:moveTo>
                  <a:lnTo>
                    <a:pt x="0" y="47371"/>
                  </a:lnTo>
                </a:path>
              </a:pathLst>
            </a:custGeom>
            <a:ln w="11324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6DF1BC5F-BC7A-4D55-85A6-68095AB86DE6}"/>
                </a:ext>
              </a:extLst>
            </p:cNvPr>
            <p:cNvSpPr/>
            <p:nvPr/>
          </p:nvSpPr>
          <p:spPr>
            <a:xfrm>
              <a:off x="4142776" y="6216016"/>
              <a:ext cx="57940" cy="113653"/>
            </a:xfrm>
            <a:custGeom>
              <a:avLst/>
              <a:gdLst>
                <a:gd name="connsiteX0" fmla="*/ 57940 w 57940"/>
                <a:gd name="connsiteY0" fmla="*/ 113654 h 113653"/>
                <a:gd name="connsiteX1" fmla="*/ 50882 w 57940"/>
                <a:gd name="connsiteY1" fmla="*/ 33292 h 113653"/>
                <a:gd name="connsiteX2" fmla="*/ 0 w 57940"/>
                <a:gd name="connsiteY2" fmla="*/ 0 h 113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940" h="113653">
                  <a:moveTo>
                    <a:pt x="57940" y="113654"/>
                  </a:moveTo>
                  <a:cubicBezTo>
                    <a:pt x="57940" y="108860"/>
                    <a:pt x="50882" y="33292"/>
                    <a:pt x="50882" y="33292"/>
                  </a:cubicBezTo>
                  <a:lnTo>
                    <a:pt x="0" y="0"/>
                  </a:lnTo>
                </a:path>
              </a:pathLst>
            </a:custGeom>
            <a:noFill/>
            <a:ln w="11324" cap="flat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9A2FBD74-0238-4895-AC4E-77401196F408}"/>
                </a:ext>
              </a:extLst>
            </p:cNvPr>
            <p:cNvSpPr/>
            <p:nvPr/>
          </p:nvSpPr>
          <p:spPr>
            <a:xfrm>
              <a:off x="4107861" y="6216016"/>
              <a:ext cx="34915" cy="62432"/>
            </a:xfrm>
            <a:custGeom>
              <a:avLst/>
              <a:gdLst>
                <a:gd name="connsiteX0" fmla="*/ 34915 w 34915"/>
                <a:gd name="connsiteY0" fmla="*/ 0 h 62432"/>
                <a:gd name="connsiteX1" fmla="*/ 29781 w 34915"/>
                <a:gd name="connsiteY1" fmla="*/ 62432 h 62432"/>
                <a:gd name="connsiteX2" fmla="*/ 0 w 34915"/>
                <a:gd name="connsiteY2" fmla="*/ 36500 h 62432"/>
                <a:gd name="connsiteX3" fmla="*/ 34915 w 34915"/>
                <a:gd name="connsiteY3" fmla="*/ 0 h 62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915" h="62432">
                  <a:moveTo>
                    <a:pt x="34915" y="0"/>
                  </a:moveTo>
                  <a:lnTo>
                    <a:pt x="29781" y="62432"/>
                  </a:lnTo>
                  <a:lnTo>
                    <a:pt x="0" y="36500"/>
                  </a:lnTo>
                  <a:lnTo>
                    <a:pt x="34915" y="0"/>
                  </a:lnTo>
                  <a:close/>
                </a:path>
              </a:pathLst>
            </a:custGeom>
            <a:noFill/>
            <a:ln w="11324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599401B3-439E-40B2-8DE0-D88A1EE5F4E2}"/>
                </a:ext>
              </a:extLst>
            </p:cNvPr>
            <p:cNvSpPr/>
            <p:nvPr/>
          </p:nvSpPr>
          <p:spPr>
            <a:xfrm>
              <a:off x="4092008" y="6252516"/>
              <a:ext cx="31744" cy="29781"/>
            </a:xfrm>
            <a:custGeom>
              <a:avLst/>
              <a:gdLst>
                <a:gd name="connsiteX0" fmla="*/ 15854 w 31744"/>
                <a:gd name="connsiteY0" fmla="*/ 0 h 29781"/>
                <a:gd name="connsiteX1" fmla="*/ 0 w 31744"/>
                <a:gd name="connsiteY1" fmla="*/ 13815 h 29781"/>
                <a:gd name="connsiteX2" fmla="*/ 8832 w 31744"/>
                <a:gd name="connsiteY2" fmla="*/ 29782 h 29781"/>
                <a:gd name="connsiteX3" fmla="*/ 15854 w 31744"/>
                <a:gd name="connsiteY3" fmla="*/ 29782 h 29781"/>
                <a:gd name="connsiteX4" fmla="*/ 22912 w 31744"/>
                <a:gd name="connsiteY4" fmla="*/ 29782 h 29781"/>
                <a:gd name="connsiteX5" fmla="*/ 31745 w 31744"/>
                <a:gd name="connsiteY5" fmla="*/ 13815 h 29781"/>
                <a:gd name="connsiteX6" fmla="*/ 15854 w 31744"/>
                <a:gd name="connsiteY6" fmla="*/ 0 h 29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744" h="29781">
                  <a:moveTo>
                    <a:pt x="15854" y="0"/>
                  </a:moveTo>
                  <a:lnTo>
                    <a:pt x="0" y="13815"/>
                  </a:lnTo>
                  <a:lnTo>
                    <a:pt x="8832" y="29782"/>
                  </a:lnTo>
                  <a:lnTo>
                    <a:pt x="15854" y="29782"/>
                  </a:lnTo>
                  <a:lnTo>
                    <a:pt x="22912" y="29782"/>
                  </a:lnTo>
                  <a:lnTo>
                    <a:pt x="31745" y="13815"/>
                  </a:lnTo>
                  <a:lnTo>
                    <a:pt x="15854" y="0"/>
                  </a:lnTo>
                  <a:close/>
                </a:path>
              </a:pathLst>
            </a:custGeom>
            <a:noFill/>
            <a:ln w="11324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57BE5C92-ACD4-4A58-ACBA-86865EAA1722}"/>
                </a:ext>
              </a:extLst>
            </p:cNvPr>
            <p:cNvSpPr/>
            <p:nvPr/>
          </p:nvSpPr>
          <p:spPr>
            <a:xfrm>
              <a:off x="4114920" y="6282298"/>
              <a:ext cx="12154" cy="47371"/>
            </a:xfrm>
            <a:custGeom>
              <a:avLst/>
              <a:gdLst>
                <a:gd name="connsiteX0" fmla="*/ 0 w 12154"/>
                <a:gd name="connsiteY0" fmla="*/ 0 h 47371"/>
                <a:gd name="connsiteX1" fmla="*/ 12154 w 12154"/>
                <a:gd name="connsiteY1" fmla="*/ 47371 h 47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54" h="47371">
                  <a:moveTo>
                    <a:pt x="0" y="0"/>
                  </a:moveTo>
                  <a:lnTo>
                    <a:pt x="12154" y="47371"/>
                  </a:lnTo>
                </a:path>
              </a:pathLst>
            </a:custGeom>
            <a:ln w="11324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4817FE61-4646-436A-834B-E8F3E7ED29A7}"/>
                </a:ext>
              </a:extLst>
            </p:cNvPr>
            <p:cNvSpPr/>
            <p:nvPr/>
          </p:nvSpPr>
          <p:spPr>
            <a:xfrm>
              <a:off x="4142776" y="6299699"/>
              <a:ext cx="27214" cy="3774"/>
            </a:xfrm>
            <a:custGeom>
              <a:avLst/>
              <a:gdLst>
                <a:gd name="connsiteX0" fmla="*/ 0 w 27214"/>
                <a:gd name="connsiteY0" fmla="*/ 0 h 3774"/>
                <a:gd name="connsiteX1" fmla="*/ 27215 w 27214"/>
                <a:gd name="connsiteY1" fmla="*/ 0 h 3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214" h="3774">
                  <a:moveTo>
                    <a:pt x="0" y="0"/>
                  </a:moveTo>
                  <a:lnTo>
                    <a:pt x="27215" y="0"/>
                  </a:lnTo>
                </a:path>
              </a:pathLst>
            </a:custGeom>
            <a:ln w="11324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D5B820F1-6221-4329-ABE9-D47F05C31F33}"/>
                </a:ext>
              </a:extLst>
            </p:cNvPr>
            <p:cNvSpPr/>
            <p:nvPr/>
          </p:nvSpPr>
          <p:spPr>
            <a:xfrm>
              <a:off x="4070832" y="6118291"/>
              <a:ext cx="74057" cy="90892"/>
            </a:xfrm>
            <a:custGeom>
              <a:avLst/>
              <a:gdLst>
                <a:gd name="connsiteX0" fmla="*/ 74058 w 74057"/>
                <a:gd name="connsiteY0" fmla="*/ 45446 h 90892"/>
                <a:gd name="connsiteX1" fmla="*/ 37029 w 74057"/>
                <a:gd name="connsiteY1" fmla="*/ 90893 h 90892"/>
                <a:gd name="connsiteX2" fmla="*/ 0 w 74057"/>
                <a:gd name="connsiteY2" fmla="*/ 45446 h 90892"/>
                <a:gd name="connsiteX3" fmla="*/ 37029 w 74057"/>
                <a:gd name="connsiteY3" fmla="*/ 0 h 90892"/>
                <a:gd name="connsiteX4" fmla="*/ 74058 w 74057"/>
                <a:gd name="connsiteY4" fmla="*/ 45446 h 90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057" h="90892">
                  <a:moveTo>
                    <a:pt x="74058" y="45446"/>
                  </a:moveTo>
                  <a:cubicBezTo>
                    <a:pt x="74058" y="70546"/>
                    <a:pt x="57479" y="90893"/>
                    <a:pt x="37029" y="90893"/>
                  </a:cubicBezTo>
                  <a:cubicBezTo>
                    <a:pt x="16578" y="90893"/>
                    <a:pt x="0" y="70545"/>
                    <a:pt x="0" y="45446"/>
                  </a:cubicBezTo>
                  <a:cubicBezTo>
                    <a:pt x="0" y="20347"/>
                    <a:pt x="16578" y="0"/>
                    <a:pt x="37029" y="0"/>
                  </a:cubicBezTo>
                  <a:cubicBezTo>
                    <a:pt x="57479" y="0"/>
                    <a:pt x="74058" y="20347"/>
                    <a:pt x="74058" y="45446"/>
                  </a:cubicBezTo>
                  <a:close/>
                </a:path>
              </a:pathLst>
            </a:custGeom>
            <a:noFill/>
            <a:ln w="11324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CE29ED01-7120-4518-9B0E-35DF95315AF6}"/>
                </a:ext>
              </a:extLst>
            </p:cNvPr>
            <p:cNvSpPr/>
            <p:nvPr/>
          </p:nvSpPr>
          <p:spPr>
            <a:xfrm>
              <a:off x="4049166" y="6392743"/>
              <a:ext cx="110143" cy="107689"/>
            </a:xfrm>
            <a:custGeom>
              <a:avLst/>
              <a:gdLst>
                <a:gd name="connsiteX0" fmla="*/ 0 w 110143"/>
                <a:gd name="connsiteY0" fmla="*/ 107690 h 107689"/>
                <a:gd name="connsiteX1" fmla="*/ 110143 w 110143"/>
                <a:gd name="connsiteY1" fmla="*/ 0 h 10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0143" h="107689">
                  <a:moveTo>
                    <a:pt x="0" y="107690"/>
                  </a:moveTo>
                  <a:cubicBezTo>
                    <a:pt x="52656" y="92859"/>
                    <a:pt x="94139" y="52290"/>
                    <a:pt x="110143" y="0"/>
                  </a:cubicBezTo>
                </a:path>
              </a:pathLst>
            </a:custGeom>
            <a:noFill/>
            <a:ln w="11324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59AF5F1A-A7F7-465C-A58C-24D96C086738}"/>
                </a:ext>
              </a:extLst>
            </p:cNvPr>
            <p:cNvSpPr/>
            <p:nvPr/>
          </p:nvSpPr>
          <p:spPr>
            <a:xfrm>
              <a:off x="3845223" y="6192349"/>
              <a:ext cx="107689" cy="110180"/>
            </a:xfrm>
            <a:custGeom>
              <a:avLst/>
              <a:gdLst>
                <a:gd name="connsiteX0" fmla="*/ 0 w 107689"/>
                <a:gd name="connsiteY0" fmla="*/ 110181 h 110180"/>
                <a:gd name="connsiteX1" fmla="*/ 107690 w 107689"/>
                <a:gd name="connsiteY1" fmla="*/ 0 h 110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7689" h="110180">
                  <a:moveTo>
                    <a:pt x="0" y="110181"/>
                  </a:moveTo>
                  <a:cubicBezTo>
                    <a:pt x="14834" y="57536"/>
                    <a:pt x="55396" y="16031"/>
                    <a:pt x="107690" y="0"/>
                  </a:cubicBezTo>
                </a:path>
              </a:pathLst>
            </a:custGeom>
            <a:noFill/>
            <a:ln w="11324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AAF9EE3D-6909-4ADA-B776-03857E6AAE29}"/>
              </a:ext>
            </a:extLst>
          </p:cNvPr>
          <p:cNvGrpSpPr/>
          <p:nvPr/>
        </p:nvGrpSpPr>
        <p:grpSpPr>
          <a:xfrm>
            <a:off x="6421572" y="1982177"/>
            <a:ext cx="430920" cy="431216"/>
            <a:chOff x="8713770" y="4679587"/>
            <a:chExt cx="430920" cy="431216"/>
          </a:xfrm>
        </p:grpSpPr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5695DA67-25E7-41DF-A148-BE899EB09C5A}"/>
                </a:ext>
              </a:extLst>
            </p:cNvPr>
            <p:cNvSpPr/>
            <p:nvPr/>
          </p:nvSpPr>
          <p:spPr>
            <a:xfrm>
              <a:off x="8910575" y="4793419"/>
              <a:ext cx="68349" cy="146682"/>
            </a:xfrm>
            <a:custGeom>
              <a:avLst/>
              <a:gdLst>
                <a:gd name="connsiteX0" fmla="*/ 68350 w 68349"/>
                <a:gd name="connsiteY0" fmla="*/ 146683 h 146682"/>
                <a:gd name="connsiteX1" fmla="*/ 61092 w 68349"/>
                <a:gd name="connsiteY1" fmla="*/ 110511 h 146682"/>
                <a:gd name="connsiteX2" fmla="*/ 48881 w 68349"/>
                <a:gd name="connsiteY2" fmla="*/ 90083 h 146682"/>
                <a:gd name="connsiteX3" fmla="*/ 36939 w 68349"/>
                <a:gd name="connsiteY3" fmla="*/ 83824 h 146682"/>
                <a:gd name="connsiteX4" fmla="*/ 6221 w 68349"/>
                <a:gd name="connsiteY4" fmla="*/ 74839 h 146682"/>
                <a:gd name="connsiteX5" fmla="*/ 4339 w 68349"/>
                <a:gd name="connsiteY5" fmla="*/ 73956 h 146682"/>
                <a:gd name="connsiteX6" fmla="*/ 1421 w 68349"/>
                <a:gd name="connsiteY6" fmla="*/ 69156 h 146682"/>
                <a:gd name="connsiteX7" fmla="*/ 0 w 68349"/>
                <a:gd name="connsiteY7" fmla="*/ 56945 h 146682"/>
                <a:gd name="connsiteX8" fmla="*/ 18086 w 68349"/>
                <a:gd name="connsiteY8" fmla="*/ 28492 h 146682"/>
                <a:gd name="connsiteX9" fmla="*/ 27839 w 68349"/>
                <a:gd name="connsiteY9" fmla="*/ 14131 h 146682"/>
                <a:gd name="connsiteX10" fmla="*/ 19314 w 68349"/>
                <a:gd name="connsiteY10" fmla="*/ 0 h 146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8349" h="146682">
                  <a:moveTo>
                    <a:pt x="68350" y="146683"/>
                  </a:moveTo>
                  <a:lnTo>
                    <a:pt x="61092" y="110511"/>
                  </a:lnTo>
                  <a:cubicBezTo>
                    <a:pt x="59491" y="102501"/>
                    <a:pt x="55179" y="95286"/>
                    <a:pt x="48881" y="90083"/>
                  </a:cubicBezTo>
                  <a:cubicBezTo>
                    <a:pt x="45452" y="87081"/>
                    <a:pt x="41359" y="84938"/>
                    <a:pt x="36939" y="83824"/>
                  </a:cubicBezTo>
                  <a:lnTo>
                    <a:pt x="6221" y="74839"/>
                  </a:lnTo>
                  <a:cubicBezTo>
                    <a:pt x="5549" y="74647"/>
                    <a:pt x="4915" y="74351"/>
                    <a:pt x="4339" y="73956"/>
                  </a:cubicBezTo>
                  <a:cubicBezTo>
                    <a:pt x="2699" y="72869"/>
                    <a:pt x="1632" y="71111"/>
                    <a:pt x="1421" y="69156"/>
                  </a:cubicBezTo>
                  <a:lnTo>
                    <a:pt x="0" y="56945"/>
                  </a:lnTo>
                  <a:cubicBezTo>
                    <a:pt x="8981" y="49696"/>
                    <a:pt x="15333" y="39701"/>
                    <a:pt x="18086" y="28492"/>
                  </a:cubicBezTo>
                  <a:cubicBezTo>
                    <a:pt x="23615" y="27993"/>
                    <a:pt x="27839" y="21887"/>
                    <a:pt x="27839" y="14131"/>
                  </a:cubicBezTo>
                  <a:cubicBezTo>
                    <a:pt x="27839" y="6989"/>
                    <a:pt x="24230" y="1229"/>
                    <a:pt x="19314" y="0"/>
                  </a:cubicBezTo>
                </a:path>
              </a:pathLst>
            </a:custGeom>
            <a:noFill/>
            <a:ln w="11515" cap="rnd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39C70C87-E76F-4170-B689-32E0DF5D0036}"/>
                </a:ext>
              </a:extLst>
            </p:cNvPr>
            <p:cNvSpPr/>
            <p:nvPr/>
          </p:nvSpPr>
          <p:spPr>
            <a:xfrm>
              <a:off x="8793881" y="4793496"/>
              <a:ext cx="68349" cy="146606"/>
            </a:xfrm>
            <a:custGeom>
              <a:avLst/>
              <a:gdLst>
                <a:gd name="connsiteX0" fmla="*/ 48766 w 68349"/>
                <a:gd name="connsiteY0" fmla="*/ 0 h 146606"/>
                <a:gd name="connsiteX1" fmla="*/ 40511 w 68349"/>
                <a:gd name="connsiteY1" fmla="*/ 14054 h 146606"/>
                <a:gd name="connsiteX2" fmla="*/ 50226 w 68349"/>
                <a:gd name="connsiteY2" fmla="*/ 28415 h 146606"/>
                <a:gd name="connsiteX3" fmla="*/ 68350 w 68349"/>
                <a:gd name="connsiteY3" fmla="*/ 56868 h 146606"/>
                <a:gd name="connsiteX4" fmla="*/ 66929 w 68349"/>
                <a:gd name="connsiteY4" fmla="*/ 69079 h 146606"/>
                <a:gd name="connsiteX5" fmla="*/ 64010 w 68349"/>
                <a:gd name="connsiteY5" fmla="*/ 73879 h 146606"/>
                <a:gd name="connsiteX6" fmla="*/ 62129 w 68349"/>
                <a:gd name="connsiteY6" fmla="*/ 74762 h 146606"/>
                <a:gd name="connsiteX7" fmla="*/ 31410 w 68349"/>
                <a:gd name="connsiteY7" fmla="*/ 83709 h 146606"/>
                <a:gd name="connsiteX8" fmla="*/ 19353 w 68349"/>
                <a:gd name="connsiteY8" fmla="*/ 90006 h 146606"/>
                <a:gd name="connsiteX9" fmla="*/ 7104 w 68349"/>
                <a:gd name="connsiteY9" fmla="*/ 110435 h 146606"/>
                <a:gd name="connsiteX10" fmla="*/ 0 w 68349"/>
                <a:gd name="connsiteY10" fmla="*/ 146606 h 146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8349" h="146606">
                  <a:moveTo>
                    <a:pt x="48766" y="0"/>
                  </a:moveTo>
                  <a:cubicBezTo>
                    <a:pt x="43967" y="1344"/>
                    <a:pt x="40511" y="7027"/>
                    <a:pt x="40511" y="14054"/>
                  </a:cubicBezTo>
                  <a:cubicBezTo>
                    <a:pt x="40511" y="21734"/>
                    <a:pt x="44735" y="27916"/>
                    <a:pt x="50226" y="28415"/>
                  </a:cubicBezTo>
                  <a:cubicBezTo>
                    <a:pt x="52990" y="39627"/>
                    <a:pt x="59357" y="49623"/>
                    <a:pt x="68350" y="56868"/>
                  </a:cubicBezTo>
                  <a:lnTo>
                    <a:pt x="66929" y="69079"/>
                  </a:lnTo>
                  <a:cubicBezTo>
                    <a:pt x="66702" y="71030"/>
                    <a:pt x="65639" y="72781"/>
                    <a:pt x="64010" y="73879"/>
                  </a:cubicBezTo>
                  <a:cubicBezTo>
                    <a:pt x="63431" y="74267"/>
                    <a:pt x="62797" y="74563"/>
                    <a:pt x="62129" y="74762"/>
                  </a:cubicBezTo>
                  <a:lnTo>
                    <a:pt x="31410" y="83709"/>
                  </a:lnTo>
                  <a:cubicBezTo>
                    <a:pt x="26948" y="84826"/>
                    <a:pt x="22817" y="86985"/>
                    <a:pt x="19353" y="90006"/>
                  </a:cubicBezTo>
                  <a:cubicBezTo>
                    <a:pt x="13052" y="95213"/>
                    <a:pt x="8728" y="102425"/>
                    <a:pt x="7104" y="110435"/>
                  </a:cubicBezTo>
                  <a:lnTo>
                    <a:pt x="0" y="146606"/>
                  </a:lnTo>
                </a:path>
              </a:pathLst>
            </a:custGeom>
            <a:noFill/>
            <a:ln w="11515" cap="rnd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418B33B-8644-439B-A119-C8F9F844F504}"/>
                </a:ext>
              </a:extLst>
            </p:cNvPr>
            <p:cNvSpPr/>
            <p:nvPr/>
          </p:nvSpPr>
          <p:spPr>
            <a:xfrm>
              <a:off x="8842628" y="4742234"/>
              <a:ext cx="87134" cy="51262"/>
            </a:xfrm>
            <a:custGeom>
              <a:avLst/>
              <a:gdLst>
                <a:gd name="connsiteX0" fmla="*/ 87108 w 87134"/>
                <a:gd name="connsiteY0" fmla="*/ 51185 h 51262"/>
                <a:gd name="connsiteX1" fmla="*/ 43679 w 87134"/>
                <a:gd name="connsiteY1" fmla="*/ 0 h 51262"/>
                <a:gd name="connsiteX2" fmla="*/ 20 w 87134"/>
                <a:gd name="connsiteY2" fmla="*/ 51262 h 51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134" h="51262">
                  <a:moveTo>
                    <a:pt x="87108" y="51185"/>
                  </a:moveTo>
                  <a:cubicBezTo>
                    <a:pt x="87108" y="51185"/>
                    <a:pt x="89681" y="0"/>
                    <a:pt x="43679" y="0"/>
                  </a:cubicBezTo>
                  <a:cubicBezTo>
                    <a:pt x="-2322" y="0"/>
                    <a:pt x="20" y="51262"/>
                    <a:pt x="20" y="51262"/>
                  </a:cubicBezTo>
                </a:path>
              </a:pathLst>
            </a:custGeom>
            <a:noFill/>
            <a:ln w="11515" cap="rnd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A1A1A19C-5CEE-4275-8409-EFD70ABE5799}"/>
                </a:ext>
              </a:extLst>
            </p:cNvPr>
            <p:cNvSpPr/>
            <p:nvPr/>
          </p:nvSpPr>
          <p:spPr>
            <a:xfrm>
              <a:off x="8845911" y="4762882"/>
              <a:ext cx="80598" cy="13350"/>
            </a:xfrm>
            <a:custGeom>
              <a:avLst/>
              <a:gdLst>
                <a:gd name="connsiteX0" fmla="*/ 0 w 80598"/>
                <a:gd name="connsiteY0" fmla="*/ 8574 h 13350"/>
                <a:gd name="connsiteX1" fmla="*/ 9139 w 80598"/>
                <a:gd name="connsiteY1" fmla="*/ 894 h 13350"/>
                <a:gd name="connsiteX2" fmla="*/ 28338 w 80598"/>
                <a:gd name="connsiteY2" fmla="*/ 3198 h 13350"/>
                <a:gd name="connsiteX3" fmla="*/ 54411 w 80598"/>
                <a:gd name="connsiteY3" fmla="*/ 12913 h 13350"/>
                <a:gd name="connsiteX4" fmla="*/ 80599 w 80598"/>
                <a:gd name="connsiteY4" fmla="*/ 8651 h 1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598" h="13350">
                  <a:moveTo>
                    <a:pt x="0" y="8574"/>
                  </a:moveTo>
                  <a:cubicBezTo>
                    <a:pt x="1981" y="4964"/>
                    <a:pt x="5241" y="2223"/>
                    <a:pt x="9139" y="894"/>
                  </a:cubicBezTo>
                  <a:cubicBezTo>
                    <a:pt x="15598" y="-849"/>
                    <a:pt x="22475" y="-24"/>
                    <a:pt x="28338" y="3198"/>
                  </a:cubicBezTo>
                  <a:cubicBezTo>
                    <a:pt x="37055" y="7038"/>
                    <a:pt x="44658" y="11838"/>
                    <a:pt x="54411" y="12913"/>
                  </a:cubicBezTo>
                  <a:cubicBezTo>
                    <a:pt x="63369" y="14176"/>
                    <a:pt x="72504" y="12690"/>
                    <a:pt x="80599" y="8651"/>
                  </a:cubicBezTo>
                </a:path>
              </a:pathLst>
            </a:custGeom>
            <a:noFill/>
            <a:ln w="11515" cap="rnd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0F1678A5-3DDE-466A-82F9-23CB1D8D9BF4}"/>
                </a:ext>
              </a:extLst>
            </p:cNvPr>
            <p:cNvSpPr/>
            <p:nvPr/>
          </p:nvSpPr>
          <p:spPr>
            <a:xfrm>
              <a:off x="8857892" y="4867375"/>
              <a:ext cx="28415" cy="29490"/>
            </a:xfrm>
            <a:custGeom>
              <a:avLst/>
              <a:gdLst>
                <a:gd name="connsiteX0" fmla="*/ 0 w 28415"/>
                <a:gd name="connsiteY0" fmla="*/ 0 h 29490"/>
                <a:gd name="connsiteX1" fmla="*/ 28415 w 28415"/>
                <a:gd name="connsiteY1" fmla="*/ 29490 h 29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415" h="29490">
                  <a:moveTo>
                    <a:pt x="0" y="0"/>
                  </a:moveTo>
                  <a:lnTo>
                    <a:pt x="28415" y="29490"/>
                  </a:lnTo>
                </a:path>
              </a:pathLst>
            </a:custGeom>
            <a:ln w="11515" cap="rnd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44411D23-052B-4B6F-AC1F-E8EA18AF6B9A}"/>
                </a:ext>
              </a:extLst>
            </p:cNvPr>
            <p:cNvSpPr/>
            <p:nvPr/>
          </p:nvSpPr>
          <p:spPr>
            <a:xfrm>
              <a:off x="8886307" y="4867375"/>
              <a:ext cx="28453" cy="29490"/>
            </a:xfrm>
            <a:custGeom>
              <a:avLst/>
              <a:gdLst>
                <a:gd name="connsiteX0" fmla="*/ 28453 w 28453"/>
                <a:gd name="connsiteY0" fmla="*/ 0 h 29490"/>
                <a:gd name="connsiteX1" fmla="*/ 0 w 28453"/>
                <a:gd name="connsiteY1" fmla="*/ 29490 h 29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453" h="29490">
                  <a:moveTo>
                    <a:pt x="28453" y="0"/>
                  </a:moveTo>
                  <a:lnTo>
                    <a:pt x="0" y="29490"/>
                  </a:lnTo>
                </a:path>
              </a:pathLst>
            </a:custGeom>
            <a:ln w="11515" cap="rnd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9A3D6A5F-F027-45D9-901F-EC6CE8790F34}"/>
                </a:ext>
              </a:extLst>
            </p:cNvPr>
            <p:cNvSpPr/>
            <p:nvPr/>
          </p:nvSpPr>
          <p:spPr>
            <a:xfrm>
              <a:off x="8886307" y="4896866"/>
              <a:ext cx="3839" cy="19391"/>
            </a:xfrm>
            <a:custGeom>
              <a:avLst/>
              <a:gdLst>
                <a:gd name="connsiteX0" fmla="*/ 0 w 3839"/>
                <a:gd name="connsiteY0" fmla="*/ 0 h 19391"/>
                <a:gd name="connsiteX1" fmla="*/ 0 w 3839"/>
                <a:gd name="connsiteY1" fmla="*/ 19391 h 19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39" h="19391">
                  <a:moveTo>
                    <a:pt x="0" y="0"/>
                  </a:moveTo>
                  <a:lnTo>
                    <a:pt x="0" y="19391"/>
                  </a:lnTo>
                </a:path>
              </a:pathLst>
            </a:custGeom>
            <a:ln w="11515" cap="rnd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9E9C7A7D-2DCC-45D7-99A9-59D174961C6E}"/>
                </a:ext>
              </a:extLst>
            </p:cNvPr>
            <p:cNvSpPr/>
            <p:nvPr/>
          </p:nvSpPr>
          <p:spPr>
            <a:xfrm rot="20818201">
              <a:off x="8713770" y="4679587"/>
              <a:ext cx="345357" cy="345357"/>
            </a:xfrm>
            <a:custGeom>
              <a:avLst/>
              <a:gdLst>
                <a:gd name="connsiteX0" fmla="*/ 345357 w 345357"/>
                <a:gd name="connsiteY0" fmla="*/ 172679 h 345357"/>
                <a:gd name="connsiteX1" fmla="*/ 172679 w 345357"/>
                <a:gd name="connsiteY1" fmla="*/ 345357 h 345357"/>
                <a:gd name="connsiteX2" fmla="*/ 0 w 345357"/>
                <a:gd name="connsiteY2" fmla="*/ 172679 h 345357"/>
                <a:gd name="connsiteX3" fmla="*/ 172679 w 345357"/>
                <a:gd name="connsiteY3" fmla="*/ 0 h 345357"/>
                <a:gd name="connsiteX4" fmla="*/ 345357 w 345357"/>
                <a:gd name="connsiteY4" fmla="*/ 172679 h 345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57" h="345357">
                  <a:moveTo>
                    <a:pt x="345357" y="172679"/>
                  </a:moveTo>
                  <a:cubicBezTo>
                    <a:pt x="345357" y="268047"/>
                    <a:pt x="268047" y="345357"/>
                    <a:pt x="172679" y="345357"/>
                  </a:cubicBezTo>
                  <a:cubicBezTo>
                    <a:pt x="77311" y="345357"/>
                    <a:pt x="0" y="268047"/>
                    <a:pt x="0" y="172679"/>
                  </a:cubicBezTo>
                  <a:cubicBezTo>
                    <a:pt x="0" y="77311"/>
                    <a:pt x="77311" y="0"/>
                    <a:pt x="172679" y="0"/>
                  </a:cubicBezTo>
                  <a:cubicBezTo>
                    <a:pt x="268047" y="0"/>
                    <a:pt x="345357" y="77311"/>
                    <a:pt x="345357" y="172679"/>
                  </a:cubicBezTo>
                  <a:close/>
                </a:path>
              </a:pathLst>
            </a:custGeom>
            <a:noFill/>
            <a:ln w="11515" cap="rnd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7BCEF7A9-3664-42DF-A971-436E8880785D}"/>
                </a:ext>
              </a:extLst>
            </p:cNvPr>
            <p:cNvSpPr/>
            <p:nvPr/>
          </p:nvSpPr>
          <p:spPr>
            <a:xfrm>
              <a:off x="8890915" y="4857008"/>
              <a:ext cx="197714" cy="197714"/>
            </a:xfrm>
            <a:custGeom>
              <a:avLst/>
              <a:gdLst>
                <a:gd name="connsiteX0" fmla="*/ 0 w 197714"/>
                <a:gd name="connsiteY0" fmla="*/ 197715 h 197714"/>
                <a:gd name="connsiteX1" fmla="*/ 197715 w 197714"/>
                <a:gd name="connsiteY1" fmla="*/ 0 h 19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7714" h="197714">
                  <a:moveTo>
                    <a:pt x="0" y="197715"/>
                  </a:moveTo>
                  <a:cubicBezTo>
                    <a:pt x="109194" y="197715"/>
                    <a:pt x="197715" y="109194"/>
                    <a:pt x="197715" y="0"/>
                  </a:cubicBezTo>
                </a:path>
              </a:pathLst>
            </a:custGeom>
            <a:noFill/>
            <a:ln w="11515" cap="rnd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3E0D97F0-8E1D-4251-BF23-BBD898E99CA8}"/>
                </a:ext>
              </a:extLst>
            </p:cNvPr>
            <p:cNvSpPr/>
            <p:nvPr/>
          </p:nvSpPr>
          <p:spPr>
            <a:xfrm>
              <a:off x="9013598" y="4979730"/>
              <a:ext cx="131092" cy="131073"/>
            </a:xfrm>
            <a:custGeom>
              <a:avLst/>
              <a:gdLst>
                <a:gd name="connsiteX0" fmla="*/ 32332 w 131092"/>
                <a:gd name="connsiteY0" fmla="*/ 0 h 131073"/>
                <a:gd name="connsiteX1" fmla="*/ 124489 w 131092"/>
                <a:gd name="connsiteY1" fmla="*/ 92157 h 131073"/>
                <a:gd name="connsiteX2" fmla="*/ 124489 w 131092"/>
                <a:gd name="connsiteY2" fmla="*/ 124450 h 131073"/>
                <a:gd name="connsiteX3" fmla="*/ 124489 w 131092"/>
                <a:gd name="connsiteY3" fmla="*/ 124450 h 131073"/>
                <a:gd name="connsiteX4" fmla="*/ 92157 w 131092"/>
                <a:gd name="connsiteY4" fmla="*/ 124450 h 131073"/>
                <a:gd name="connsiteX5" fmla="*/ 0 w 131092"/>
                <a:gd name="connsiteY5" fmla="*/ 32293 h 131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1092" h="131073">
                  <a:moveTo>
                    <a:pt x="32332" y="0"/>
                  </a:moveTo>
                  <a:lnTo>
                    <a:pt x="124489" y="92157"/>
                  </a:lnTo>
                  <a:cubicBezTo>
                    <a:pt x="133293" y="101119"/>
                    <a:pt x="133293" y="115488"/>
                    <a:pt x="124489" y="124450"/>
                  </a:cubicBezTo>
                  <a:lnTo>
                    <a:pt x="124489" y="124450"/>
                  </a:lnTo>
                  <a:cubicBezTo>
                    <a:pt x="115522" y="133282"/>
                    <a:pt x="101123" y="133282"/>
                    <a:pt x="92157" y="124450"/>
                  </a:cubicBezTo>
                  <a:lnTo>
                    <a:pt x="0" y="32293"/>
                  </a:lnTo>
                </a:path>
              </a:pathLst>
            </a:custGeom>
            <a:noFill/>
            <a:ln w="11515" cap="rnd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11CC2872-4938-4555-A13F-CB50551D9215}"/>
              </a:ext>
            </a:extLst>
          </p:cNvPr>
          <p:cNvGrpSpPr/>
          <p:nvPr/>
        </p:nvGrpSpPr>
        <p:grpSpPr>
          <a:xfrm>
            <a:off x="6374695" y="5374514"/>
            <a:ext cx="524674" cy="505847"/>
            <a:chOff x="1679015" y="8817164"/>
            <a:chExt cx="524674" cy="505847"/>
          </a:xfrm>
        </p:grpSpPr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C527DCF5-C44C-48DD-960F-4F164612EBC6}"/>
                </a:ext>
              </a:extLst>
            </p:cNvPr>
            <p:cNvSpPr/>
            <p:nvPr/>
          </p:nvSpPr>
          <p:spPr>
            <a:xfrm>
              <a:off x="1679015" y="8969296"/>
              <a:ext cx="333091" cy="152157"/>
            </a:xfrm>
            <a:custGeom>
              <a:avLst/>
              <a:gdLst>
                <a:gd name="connsiteX0" fmla="*/ 0 w 333091"/>
                <a:gd name="connsiteY0" fmla="*/ 0 h 152157"/>
                <a:gd name="connsiteX1" fmla="*/ 0 w 333091"/>
                <a:gd name="connsiteY1" fmla="*/ 12892 h 152157"/>
                <a:gd name="connsiteX2" fmla="*/ 18485 w 333091"/>
                <a:gd name="connsiteY2" fmla="*/ 31377 h 152157"/>
                <a:gd name="connsiteX3" fmla="*/ 44983 w 333091"/>
                <a:gd name="connsiteY3" fmla="*/ 31377 h 152157"/>
                <a:gd name="connsiteX4" fmla="*/ 77035 w 333091"/>
                <a:gd name="connsiteY4" fmla="*/ 86912 h 152157"/>
                <a:gd name="connsiteX5" fmla="*/ 63826 w 333091"/>
                <a:gd name="connsiteY5" fmla="*/ 109801 h 152157"/>
                <a:gd name="connsiteX6" fmla="*/ 70609 w 333091"/>
                <a:gd name="connsiteY6" fmla="*/ 135029 h 152157"/>
                <a:gd name="connsiteX7" fmla="*/ 95957 w 333091"/>
                <a:gd name="connsiteY7" fmla="*/ 149667 h 152157"/>
                <a:gd name="connsiteX8" fmla="*/ 121165 w 333091"/>
                <a:gd name="connsiteY8" fmla="*/ 142959 h 152157"/>
                <a:gd name="connsiteX9" fmla="*/ 121185 w 333091"/>
                <a:gd name="connsiteY9" fmla="*/ 142923 h 152157"/>
                <a:gd name="connsiteX10" fmla="*/ 134434 w 333091"/>
                <a:gd name="connsiteY10" fmla="*/ 119956 h 152157"/>
                <a:gd name="connsiteX11" fmla="*/ 198657 w 333091"/>
                <a:gd name="connsiteY11" fmla="*/ 119956 h 152157"/>
                <a:gd name="connsiteX12" fmla="*/ 211906 w 333091"/>
                <a:gd name="connsiteY12" fmla="*/ 142923 h 152157"/>
                <a:gd name="connsiteX13" fmla="*/ 237100 w 333091"/>
                <a:gd name="connsiteY13" fmla="*/ 149687 h 152157"/>
                <a:gd name="connsiteX14" fmla="*/ 237135 w 333091"/>
                <a:gd name="connsiteY14" fmla="*/ 149667 h 152157"/>
                <a:gd name="connsiteX15" fmla="*/ 262482 w 333091"/>
                <a:gd name="connsiteY15" fmla="*/ 135029 h 152157"/>
                <a:gd name="connsiteX16" fmla="*/ 269266 w 333091"/>
                <a:gd name="connsiteY16" fmla="*/ 109801 h 152157"/>
                <a:gd name="connsiteX17" fmla="*/ 256056 w 333091"/>
                <a:gd name="connsiteY17" fmla="*/ 86912 h 152157"/>
                <a:gd name="connsiteX18" fmla="*/ 288108 w 333091"/>
                <a:gd name="connsiteY18" fmla="*/ 31377 h 152157"/>
                <a:gd name="connsiteX19" fmla="*/ 314606 w 333091"/>
                <a:gd name="connsiteY19" fmla="*/ 31377 h 152157"/>
                <a:gd name="connsiteX20" fmla="*/ 333091 w 333091"/>
                <a:gd name="connsiteY20" fmla="*/ 12892 h 152157"/>
                <a:gd name="connsiteX21" fmla="*/ 333091 w 333091"/>
                <a:gd name="connsiteY21" fmla="*/ 0 h 152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33091" h="152157">
                  <a:moveTo>
                    <a:pt x="0" y="0"/>
                  </a:moveTo>
                  <a:lnTo>
                    <a:pt x="0" y="12892"/>
                  </a:lnTo>
                  <a:cubicBezTo>
                    <a:pt x="0" y="23102"/>
                    <a:pt x="8276" y="31377"/>
                    <a:pt x="18485" y="31377"/>
                  </a:cubicBezTo>
                  <a:lnTo>
                    <a:pt x="44983" y="31377"/>
                  </a:lnTo>
                  <a:cubicBezTo>
                    <a:pt x="50667" y="52358"/>
                    <a:pt x="61713" y="71497"/>
                    <a:pt x="77035" y="86912"/>
                  </a:cubicBezTo>
                  <a:lnTo>
                    <a:pt x="63826" y="109801"/>
                  </a:lnTo>
                  <a:cubicBezTo>
                    <a:pt x="58739" y="118643"/>
                    <a:pt x="61775" y="129932"/>
                    <a:pt x="70609" y="135029"/>
                  </a:cubicBezTo>
                  <a:lnTo>
                    <a:pt x="95957" y="149667"/>
                  </a:lnTo>
                  <a:cubicBezTo>
                    <a:pt x="104770" y="154776"/>
                    <a:pt x="116057" y="151773"/>
                    <a:pt x="121165" y="142959"/>
                  </a:cubicBezTo>
                  <a:cubicBezTo>
                    <a:pt x="121172" y="142947"/>
                    <a:pt x="121179" y="142935"/>
                    <a:pt x="121185" y="142923"/>
                  </a:cubicBezTo>
                  <a:lnTo>
                    <a:pt x="134434" y="119956"/>
                  </a:lnTo>
                  <a:cubicBezTo>
                    <a:pt x="155488" y="125462"/>
                    <a:pt x="177603" y="125462"/>
                    <a:pt x="198657" y="119956"/>
                  </a:cubicBezTo>
                  <a:lnTo>
                    <a:pt x="211906" y="142923"/>
                  </a:lnTo>
                  <a:cubicBezTo>
                    <a:pt x="216995" y="151750"/>
                    <a:pt x="228275" y="154776"/>
                    <a:pt x="237100" y="149687"/>
                  </a:cubicBezTo>
                  <a:cubicBezTo>
                    <a:pt x="237111" y="149679"/>
                    <a:pt x="237123" y="149675"/>
                    <a:pt x="237135" y="149667"/>
                  </a:cubicBezTo>
                  <a:lnTo>
                    <a:pt x="262482" y="135029"/>
                  </a:lnTo>
                  <a:cubicBezTo>
                    <a:pt x="271316" y="129932"/>
                    <a:pt x="274352" y="118643"/>
                    <a:pt x="269266" y="109801"/>
                  </a:cubicBezTo>
                  <a:lnTo>
                    <a:pt x="256056" y="86912"/>
                  </a:lnTo>
                  <a:cubicBezTo>
                    <a:pt x="271378" y="71497"/>
                    <a:pt x="282425" y="52358"/>
                    <a:pt x="288108" y="31377"/>
                  </a:cubicBezTo>
                  <a:lnTo>
                    <a:pt x="314606" y="31377"/>
                  </a:lnTo>
                  <a:cubicBezTo>
                    <a:pt x="324815" y="31377"/>
                    <a:pt x="333091" y="23102"/>
                    <a:pt x="333091" y="12892"/>
                  </a:cubicBezTo>
                  <a:lnTo>
                    <a:pt x="333091" y="0"/>
                  </a:lnTo>
                </a:path>
              </a:pathLst>
            </a:custGeom>
            <a:noFill/>
            <a:ln w="11897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49A60C5D-A749-41CA-9B59-FEE8DED4A080}"/>
                </a:ext>
              </a:extLst>
            </p:cNvPr>
            <p:cNvSpPr/>
            <p:nvPr/>
          </p:nvSpPr>
          <p:spPr>
            <a:xfrm>
              <a:off x="1679015" y="8817164"/>
              <a:ext cx="333091" cy="152132"/>
            </a:xfrm>
            <a:custGeom>
              <a:avLst/>
              <a:gdLst>
                <a:gd name="connsiteX0" fmla="*/ 0 w 333091"/>
                <a:gd name="connsiteY0" fmla="*/ 152132 h 152132"/>
                <a:gd name="connsiteX1" fmla="*/ 0 w 333091"/>
                <a:gd name="connsiteY1" fmla="*/ 139280 h 152132"/>
                <a:gd name="connsiteX2" fmla="*/ 18485 w 333091"/>
                <a:gd name="connsiteY2" fmla="*/ 120795 h 152132"/>
                <a:gd name="connsiteX3" fmla="*/ 44983 w 333091"/>
                <a:gd name="connsiteY3" fmla="*/ 120795 h 152132"/>
                <a:gd name="connsiteX4" fmla="*/ 77035 w 333091"/>
                <a:gd name="connsiteY4" fmla="*/ 65260 h 152132"/>
                <a:gd name="connsiteX5" fmla="*/ 63826 w 333091"/>
                <a:gd name="connsiteY5" fmla="*/ 42371 h 152132"/>
                <a:gd name="connsiteX6" fmla="*/ 70609 w 333091"/>
                <a:gd name="connsiteY6" fmla="*/ 17103 h 152132"/>
                <a:gd name="connsiteX7" fmla="*/ 95957 w 333091"/>
                <a:gd name="connsiteY7" fmla="*/ 2465 h 152132"/>
                <a:gd name="connsiteX8" fmla="*/ 121185 w 333091"/>
                <a:gd name="connsiteY8" fmla="*/ 9248 h 152132"/>
                <a:gd name="connsiteX9" fmla="*/ 134434 w 333091"/>
                <a:gd name="connsiteY9" fmla="*/ 32216 h 152132"/>
                <a:gd name="connsiteX10" fmla="*/ 198657 w 333091"/>
                <a:gd name="connsiteY10" fmla="*/ 32216 h 152132"/>
                <a:gd name="connsiteX11" fmla="*/ 211906 w 333091"/>
                <a:gd name="connsiteY11" fmla="*/ 9248 h 152132"/>
                <a:gd name="connsiteX12" fmla="*/ 237135 w 333091"/>
                <a:gd name="connsiteY12" fmla="*/ 2465 h 152132"/>
                <a:gd name="connsiteX13" fmla="*/ 262482 w 333091"/>
                <a:gd name="connsiteY13" fmla="*/ 17103 h 152132"/>
                <a:gd name="connsiteX14" fmla="*/ 269266 w 333091"/>
                <a:gd name="connsiteY14" fmla="*/ 42371 h 152132"/>
                <a:gd name="connsiteX15" fmla="*/ 256056 w 333091"/>
                <a:gd name="connsiteY15" fmla="*/ 65260 h 152132"/>
                <a:gd name="connsiteX16" fmla="*/ 288108 w 333091"/>
                <a:gd name="connsiteY16" fmla="*/ 120795 h 152132"/>
                <a:gd name="connsiteX17" fmla="*/ 314606 w 333091"/>
                <a:gd name="connsiteY17" fmla="*/ 120795 h 152132"/>
                <a:gd name="connsiteX18" fmla="*/ 333091 w 333091"/>
                <a:gd name="connsiteY18" fmla="*/ 139280 h 152132"/>
                <a:gd name="connsiteX19" fmla="*/ 333091 w 333091"/>
                <a:gd name="connsiteY19" fmla="*/ 152132 h 152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33091" h="152132">
                  <a:moveTo>
                    <a:pt x="0" y="152132"/>
                  </a:moveTo>
                  <a:lnTo>
                    <a:pt x="0" y="139280"/>
                  </a:lnTo>
                  <a:cubicBezTo>
                    <a:pt x="0" y="129069"/>
                    <a:pt x="8276" y="120795"/>
                    <a:pt x="18485" y="120795"/>
                  </a:cubicBezTo>
                  <a:lnTo>
                    <a:pt x="44983" y="120795"/>
                  </a:lnTo>
                  <a:cubicBezTo>
                    <a:pt x="50667" y="99814"/>
                    <a:pt x="61713" y="80674"/>
                    <a:pt x="77035" y="65260"/>
                  </a:cubicBezTo>
                  <a:lnTo>
                    <a:pt x="63826" y="42371"/>
                  </a:lnTo>
                  <a:cubicBezTo>
                    <a:pt x="58736" y="33517"/>
                    <a:pt x="61770" y="22216"/>
                    <a:pt x="70609" y="17103"/>
                  </a:cubicBezTo>
                  <a:lnTo>
                    <a:pt x="95957" y="2465"/>
                  </a:lnTo>
                  <a:cubicBezTo>
                    <a:pt x="104797" y="-2620"/>
                    <a:pt x="116087" y="414"/>
                    <a:pt x="121185" y="9248"/>
                  </a:cubicBezTo>
                  <a:lnTo>
                    <a:pt x="134434" y="32216"/>
                  </a:lnTo>
                  <a:cubicBezTo>
                    <a:pt x="155488" y="26710"/>
                    <a:pt x="177603" y="26710"/>
                    <a:pt x="198657" y="32216"/>
                  </a:cubicBezTo>
                  <a:lnTo>
                    <a:pt x="211906" y="9248"/>
                  </a:lnTo>
                  <a:cubicBezTo>
                    <a:pt x="217004" y="414"/>
                    <a:pt x="228294" y="-2620"/>
                    <a:pt x="237135" y="2465"/>
                  </a:cubicBezTo>
                  <a:lnTo>
                    <a:pt x="262482" y="17103"/>
                  </a:lnTo>
                  <a:cubicBezTo>
                    <a:pt x="271322" y="22216"/>
                    <a:pt x="274355" y="33517"/>
                    <a:pt x="269266" y="42371"/>
                  </a:cubicBezTo>
                  <a:lnTo>
                    <a:pt x="256056" y="65260"/>
                  </a:lnTo>
                  <a:cubicBezTo>
                    <a:pt x="271378" y="80674"/>
                    <a:pt x="282425" y="99814"/>
                    <a:pt x="288108" y="120795"/>
                  </a:cubicBezTo>
                  <a:lnTo>
                    <a:pt x="314606" y="120795"/>
                  </a:lnTo>
                  <a:cubicBezTo>
                    <a:pt x="324815" y="120795"/>
                    <a:pt x="333091" y="129069"/>
                    <a:pt x="333091" y="139280"/>
                  </a:cubicBezTo>
                  <a:lnTo>
                    <a:pt x="333091" y="152132"/>
                  </a:lnTo>
                </a:path>
              </a:pathLst>
            </a:custGeom>
            <a:noFill/>
            <a:ln w="11897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D835F57E-CA3A-4A2E-9F61-69E0CF11E025}"/>
                </a:ext>
              </a:extLst>
            </p:cNvPr>
            <p:cNvSpPr/>
            <p:nvPr/>
          </p:nvSpPr>
          <p:spPr>
            <a:xfrm>
              <a:off x="1766046" y="8889762"/>
              <a:ext cx="159068" cy="159068"/>
            </a:xfrm>
            <a:custGeom>
              <a:avLst/>
              <a:gdLst>
                <a:gd name="connsiteX0" fmla="*/ 159068 w 159068"/>
                <a:gd name="connsiteY0" fmla="*/ 79534 h 159068"/>
                <a:gd name="connsiteX1" fmla="*/ 79534 w 159068"/>
                <a:gd name="connsiteY1" fmla="*/ 159068 h 159068"/>
                <a:gd name="connsiteX2" fmla="*/ 0 w 159068"/>
                <a:gd name="connsiteY2" fmla="*/ 79534 h 159068"/>
                <a:gd name="connsiteX3" fmla="*/ 79534 w 159068"/>
                <a:gd name="connsiteY3" fmla="*/ 0 h 159068"/>
                <a:gd name="connsiteX4" fmla="*/ 159068 w 159068"/>
                <a:gd name="connsiteY4" fmla="*/ 79534 h 159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068" h="159068">
                  <a:moveTo>
                    <a:pt x="159068" y="79534"/>
                  </a:moveTo>
                  <a:cubicBezTo>
                    <a:pt x="159068" y="123460"/>
                    <a:pt x="123460" y="159068"/>
                    <a:pt x="79534" y="159068"/>
                  </a:cubicBezTo>
                  <a:cubicBezTo>
                    <a:pt x="35609" y="159068"/>
                    <a:pt x="0" y="123460"/>
                    <a:pt x="0" y="79534"/>
                  </a:cubicBezTo>
                  <a:cubicBezTo>
                    <a:pt x="0" y="35609"/>
                    <a:pt x="35609" y="0"/>
                    <a:pt x="79534" y="0"/>
                  </a:cubicBezTo>
                  <a:cubicBezTo>
                    <a:pt x="123460" y="0"/>
                    <a:pt x="159068" y="35609"/>
                    <a:pt x="159068" y="79534"/>
                  </a:cubicBezTo>
                  <a:close/>
                </a:path>
              </a:pathLst>
            </a:custGeom>
            <a:noFill/>
            <a:ln w="11897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D7EE5414-AE5B-4315-ADC7-1E6EBC002200}"/>
                </a:ext>
              </a:extLst>
            </p:cNvPr>
            <p:cNvSpPr/>
            <p:nvPr/>
          </p:nvSpPr>
          <p:spPr>
            <a:xfrm>
              <a:off x="1928701" y="9181480"/>
              <a:ext cx="274167" cy="141531"/>
            </a:xfrm>
            <a:custGeom>
              <a:avLst/>
              <a:gdLst>
                <a:gd name="connsiteX0" fmla="*/ 1015 w 274167"/>
                <a:gd name="connsiteY0" fmla="*/ 0 h 141531"/>
                <a:gd name="connsiteX1" fmla="*/ 63 w 274167"/>
                <a:gd name="connsiteY1" fmla="*/ 10552 h 141531"/>
                <a:gd name="connsiteX2" fmla="*/ 13827 w 274167"/>
                <a:gd name="connsiteY2" fmla="*/ 27050 h 141531"/>
                <a:gd name="connsiteX3" fmla="*/ 13867 w 274167"/>
                <a:gd name="connsiteY3" fmla="*/ 27054 h 141531"/>
                <a:gd name="connsiteX4" fmla="*/ 35565 w 274167"/>
                <a:gd name="connsiteY4" fmla="*/ 28997 h 141531"/>
                <a:gd name="connsiteX5" fmla="*/ 57740 w 274167"/>
                <a:gd name="connsiteY5" fmla="*/ 76956 h 141531"/>
                <a:gd name="connsiteX6" fmla="*/ 45284 w 274167"/>
                <a:gd name="connsiteY6" fmla="*/ 94727 h 141531"/>
                <a:gd name="connsiteX7" fmla="*/ 49006 w 274167"/>
                <a:gd name="connsiteY7" fmla="*/ 115945 h 141531"/>
                <a:gd name="connsiteX8" fmla="*/ 49013 w 274167"/>
                <a:gd name="connsiteY8" fmla="*/ 115949 h 141531"/>
                <a:gd name="connsiteX9" fmla="*/ 68847 w 274167"/>
                <a:gd name="connsiteY9" fmla="*/ 129754 h 141531"/>
                <a:gd name="connsiteX10" fmla="*/ 90017 w 274167"/>
                <a:gd name="connsiteY10" fmla="*/ 126085 h 141531"/>
                <a:gd name="connsiteX11" fmla="*/ 90029 w 274167"/>
                <a:gd name="connsiteY11" fmla="*/ 126065 h 141531"/>
                <a:gd name="connsiteX12" fmla="*/ 102564 w 274167"/>
                <a:gd name="connsiteY12" fmla="*/ 108214 h 141531"/>
                <a:gd name="connsiteX13" fmla="*/ 155204 w 274167"/>
                <a:gd name="connsiteY13" fmla="*/ 112895 h 141531"/>
                <a:gd name="connsiteX14" fmla="*/ 164367 w 274167"/>
                <a:gd name="connsiteY14" fmla="*/ 132729 h 141531"/>
                <a:gd name="connsiteX15" fmla="*/ 184598 w 274167"/>
                <a:gd name="connsiteY15" fmla="*/ 140107 h 141531"/>
                <a:gd name="connsiteX16" fmla="*/ 206415 w 274167"/>
                <a:gd name="connsiteY16" fmla="*/ 129992 h 141531"/>
                <a:gd name="connsiteX17" fmla="*/ 213837 w 274167"/>
                <a:gd name="connsiteY17" fmla="*/ 109769 h 141531"/>
                <a:gd name="connsiteX18" fmla="*/ 213833 w 274167"/>
                <a:gd name="connsiteY18" fmla="*/ 109761 h 141531"/>
                <a:gd name="connsiteX19" fmla="*/ 204670 w 274167"/>
                <a:gd name="connsiteY19" fmla="*/ 89927 h 141531"/>
                <a:gd name="connsiteX20" fmla="*/ 235015 w 274167"/>
                <a:gd name="connsiteY20" fmla="*/ 46649 h 141531"/>
                <a:gd name="connsiteX21" fmla="*/ 256714 w 274167"/>
                <a:gd name="connsiteY21" fmla="*/ 48593 h 141531"/>
                <a:gd name="connsiteX22" fmla="*/ 273212 w 274167"/>
                <a:gd name="connsiteY22" fmla="*/ 34829 h 141531"/>
                <a:gd name="connsiteX23" fmla="*/ 273216 w 274167"/>
                <a:gd name="connsiteY23" fmla="*/ 34789 h 141531"/>
                <a:gd name="connsiteX24" fmla="*/ 274168 w 274167"/>
                <a:gd name="connsiteY24" fmla="*/ 24237 h 141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74167" h="141531">
                  <a:moveTo>
                    <a:pt x="1015" y="0"/>
                  </a:moveTo>
                  <a:lnTo>
                    <a:pt x="63" y="10552"/>
                  </a:lnTo>
                  <a:cubicBezTo>
                    <a:pt x="-692" y="18910"/>
                    <a:pt x="5470" y="26296"/>
                    <a:pt x="13827" y="27050"/>
                  </a:cubicBezTo>
                  <a:cubicBezTo>
                    <a:pt x="13840" y="27050"/>
                    <a:pt x="13854" y="27054"/>
                    <a:pt x="13867" y="27054"/>
                  </a:cubicBezTo>
                  <a:lnTo>
                    <a:pt x="35565" y="28997"/>
                  </a:lnTo>
                  <a:cubicBezTo>
                    <a:pt x="38678" y="46634"/>
                    <a:pt x="46318" y="63159"/>
                    <a:pt x="57740" y="76956"/>
                  </a:cubicBezTo>
                  <a:lnTo>
                    <a:pt x="45284" y="94727"/>
                  </a:lnTo>
                  <a:cubicBezTo>
                    <a:pt x="40453" y="101613"/>
                    <a:pt x="42119" y="111114"/>
                    <a:pt x="49006" y="115945"/>
                  </a:cubicBezTo>
                  <a:cubicBezTo>
                    <a:pt x="49008" y="115945"/>
                    <a:pt x="49011" y="115949"/>
                    <a:pt x="49013" y="115949"/>
                  </a:cubicBezTo>
                  <a:lnTo>
                    <a:pt x="68847" y="129754"/>
                  </a:lnTo>
                  <a:cubicBezTo>
                    <a:pt x="75706" y="134585"/>
                    <a:pt x="85184" y="132943"/>
                    <a:pt x="90017" y="126085"/>
                  </a:cubicBezTo>
                  <a:cubicBezTo>
                    <a:pt x="90021" y="126077"/>
                    <a:pt x="90025" y="126072"/>
                    <a:pt x="90029" y="126065"/>
                  </a:cubicBezTo>
                  <a:lnTo>
                    <a:pt x="102564" y="108214"/>
                  </a:lnTo>
                  <a:cubicBezTo>
                    <a:pt x="119413" y="114291"/>
                    <a:pt x="137547" y="115902"/>
                    <a:pt x="155204" y="112895"/>
                  </a:cubicBezTo>
                  <a:lnTo>
                    <a:pt x="164367" y="132729"/>
                  </a:lnTo>
                  <a:cubicBezTo>
                    <a:pt x="167917" y="140349"/>
                    <a:pt x="176973" y="143653"/>
                    <a:pt x="184598" y="140107"/>
                  </a:cubicBezTo>
                  <a:lnTo>
                    <a:pt x="206415" y="129992"/>
                  </a:lnTo>
                  <a:cubicBezTo>
                    <a:pt x="214047" y="126457"/>
                    <a:pt x="217371" y="117401"/>
                    <a:pt x="213837" y="109769"/>
                  </a:cubicBezTo>
                  <a:cubicBezTo>
                    <a:pt x="213837" y="109765"/>
                    <a:pt x="213833" y="109765"/>
                    <a:pt x="213833" y="109761"/>
                  </a:cubicBezTo>
                  <a:lnTo>
                    <a:pt x="204670" y="89927"/>
                  </a:lnTo>
                  <a:cubicBezTo>
                    <a:pt x="218371" y="78384"/>
                    <a:pt x="228831" y="63465"/>
                    <a:pt x="235015" y="46649"/>
                  </a:cubicBezTo>
                  <a:lnTo>
                    <a:pt x="256714" y="48593"/>
                  </a:lnTo>
                  <a:cubicBezTo>
                    <a:pt x="265072" y="49347"/>
                    <a:pt x="272458" y="43187"/>
                    <a:pt x="273212" y="34829"/>
                  </a:cubicBezTo>
                  <a:cubicBezTo>
                    <a:pt x="273212" y="34816"/>
                    <a:pt x="273216" y="34801"/>
                    <a:pt x="273216" y="34789"/>
                  </a:cubicBezTo>
                  <a:lnTo>
                    <a:pt x="274168" y="24237"/>
                  </a:lnTo>
                </a:path>
              </a:pathLst>
            </a:custGeom>
            <a:noFill/>
            <a:ln w="11897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69B02203-2839-41E8-B5A8-F9C4997F71B1}"/>
                </a:ext>
              </a:extLst>
            </p:cNvPr>
            <p:cNvSpPr/>
            <p:nvPr/>
          </p:nvSpPr>
          <p:spPr>
            <a:xfrm>
              <a:off x="1929716" y="9064228"/>
              <a:ext cx="273973" cy="141766"/>
            </a:xfrm>
            <a:custGeom>
              <a:avLst/>
              <a:gdLst>
                <a:gd name="connsiteX0" fmla="*/ 0 w 273973"/>
                <a:gd name="connsiteY0" fmla="*/ 117251 h 141766"/>
                <a:gd name="connsiteX1" fmla="*/ 912 w 273973"/>
                <a:gd name="connsiteY1" fmla="*/ 106700 h 141766"/>
                <a:gd name="connsiteX2" fmla="*/ 17414 w 273973"/>
                <a:gd name="connsiteY2" fmla="*/ 92975 h 141766"/>
                <a:gd name="connsiteX3" fmla="*/ 39113 w 273973"/>
                <a:gd name="connsiteY3" fmla="*/ 94879 h 141766"/>
                <a:gd name="connsiteX4" fmla="*/ 69498 w 273973"/>
                <a:gd name="connsiteY4" fmla="*/ 51601 h 141766"/>
                <a:gd name="connsiteX5" fmla="*/ 60335 w 273973"/>
                <a:gd name="connsiteY5" fmla="*/ 31767 h 141766"/>
                <a:gd name="connsiteX6" fmla="*/ 67699 w 273973"/>
                <a:gd name="connsiteY6" fmla="*/ 11584 h 141766"/>
                <a:gd name="connsiteX7" fmla="*/ 67713 w 273973"/>
                <a:gd name="connsiteY7" fmla="*/ 11576 h 141766"/>
                <a:gd name="connsiteX8" fmla="*/ 89570 w 273973"/>
                <a:gd name="connsiteY8" fmla="*/ 1421 h 141766"/>
                <a:gd name="connsiteX9" fmla="*/ 109755 w 273973"/>
                <a:gd name="connsiteY9" fmla="*/ 8784 h 141766"/>
                <a:gd name="connsiteX10" fmla="*/ 109761 w 273973"/>
                <a:gd name="connsiteY10" fmla="*/ 8800 h 141766"/>
                <a:gd name="connsiteX11" fmla="*/ 118964 w 273973"/>
                <a:gd name="connsiteY11" fmla="*/ 28633 h 141766"/>
                <a:gd name="connsiteX12" fmla="*/ 171762 w 273973"/>
                <a:gd name="connsiteY12" fmla="*/ 33473 h 141766"/>
                <a:gd name="connsiteX13" fmla="*/ 184297 w 273973"/>
                <a:gd name="connsiteY13" fmla="*/ 15622 h 141766"/>
                <a:gd name="connsiteX14" fmla="*/ 205460 w 273973"/>
                <a:gd name="connsiteY14" fmla="*/ 11921 h 141766"/>
                <a:gd name="connsiteX15" fmla="*/ 205480 w 273973"/>
                <a:gd name="connsiteY15" fmla="*/ 11933 h 141766"/>
                <a:gd name="connsiteX16" fmla="*/ 225314 w 273973"/>
                <a:gd name="connsiteY16" fmla="*/ 25777 h 141766"/>
                <a:gd name="connsiteX17" fmla="*/ 229015 w 273973"/>
                <a:gd name="connsiteY17" fmla="*/ 46940 h 141766"/>
                <a:gd name="connsiteX18" fmla="*/ 229003 w 273973"/>
                <a:gd name="connsiteY18" fmla="*/ 46960 h 141766"/>
                <a:gd name="connsiteX19" fmla="*/ 216507 w 273973"/>
                <a:gd name="connsiteY19" fmla="*/ 64771 h 141766"/>
                <a:gd name="connsiteX20" fmla="*/ 238404 w 273973"/>
                <a:gd name="connsiteY20" fmla="*/ 112809 h 141766"/>
                <a:gd name="connsiteX21" fmla="*/ 260142 w 273973"/>
                <a:gd name="connsiteY21" fmla="*/ 114752 h 141766"/>
                <a:gd name="connsiteX22" fmla="*/ 273915 w 273973"/>
                <a:gd name="connsiteY22" fmla="*/ 131171 h 141766"/>
                <a:gd name="connsiteX23" fmla="*/ 273907 w 273973"/>
                <a:gd name="connsiteY23" fmla="*/ 131254 h 141766"/>
                <a:gd name="connsiteX24" fmla="*/ 272994 w 273973"/>
                <a:gd name="connsiteY24" fmla="*/ 141766 h 141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73973" h="141766">
                  <a:moveTo>
                    <a:pt x="0" y="117251"/>
                  </a:moveTo>
                  <a:lnTo>
                    <a:pt x="912" y="106700"/>
                  </a:lnTo>
                  <a:cubicBezTo>
                    <a:pt x="1687" y="98358"/>
                    <a:pt x="9070" y="92217"/>
                    <a:pt x="17414" y="92975"/>
                  </a:cubicBezTo>
                  <a:lnTo>
                    <a:pt x="39113" y="94879"/>
                  </a:lnTo>
                  <a:cubicBezTo>
                    <a:pt x="45308" y="78056"/>
                    <a:pt x="55781" y="63140"/>
                    <a:pt x="69498" y="51601"/>
                  </a:cubicBezTo>
                  <a:lnTo>
                    <a:pt x="60335" y="31767"/>
                  </a:lnTo>
                  <a:cubicBezTo>
                    <a:pt x="56795" y="24159"/>
                    <a:pt x="60092" y="15123"/>
                    <a:pt x="67699" y="11584"/>
                  </a:cubicBezTo>
                  <a:cubicBezTo>
                    <a:pt x="67704" y="11580"/>
                    <a:pt x="67708" y="11580"/>
                    <a:pt x="67713" y="11576"/>
                  </a:cubicBezTo>
                  <a:lnTo>
                    <a:pt x="89570" y="1421"/>
                  </a:lnTo>
                  <a:cubicBezTo>
                    <a:pt x="97178" y="-2117"/>
                    <a:pt x="106214" y="1179"/>
                    <a:pt x="109755" y="8784"/>
                  </a:cubicBezTo>
                  <a:cubicBezTo>
                    <a:pt x="109757" y="8792"/>
                    <a:pt x="109759" y="8795"/>
                    <a:pt x="109761" y="8800"/>
                  </a:cubicBezTo>
                  <a:lnTo>
                    <a:pt x="118964" y="28633"/>
                  </a:lnTo>
                  <a:cubicBezTo>
                    <a:pt x="136687" y="25682"/>
                    <a:pt x="154871" y="27352"/>
                    <a:pt x="171762" y="33473"/>
                  </a:cubicBezTo>
                  <a:lnTo>
                    <a:pt x="184297" y="15622"/>
                  </a:lnTo>
                  <a:cubicBezTo>
                    <a:pt x="189121" y="8756"/>
                    <a:pt x="198593" y="7098"/>
                    <a:pt x="205460" y="11921"/>
                  </a:cubicBezTo>
                  <a:cubicBezTo>
                    <a:pt x="205468" y="11925"/>
                    <a:pt x="205472" y="11929"/>
                    <a:pt x="205480" y="11933"/>
                  </a:cubicBezTo>
                  <a:lnTo>
                    <a:pt x="225314" y="25777"/>
                  </a:lnTo>
                  <a:cubicBezTo>
                    <a:pt x="232180" y="30601"/>
                    <a:pt x="233838" y="40074"/>
                    <a:pt x="229015" y="46940"/>
                  </a:cubicBezTo>
                  <a:cubicBezTo>
                    <a:pt x="229011" y="46948"/>
                    <a:pt x="229007" y="46952"/>
                    <a:pt x="229003" y="46960"/>
                  </a:cubicBezTo>
                  <a:lnTo>
                    <a:pt x="216507" y="64771"/>
                  </a:lnTo>
                  <a:cubicBezTo>
                    <a:pt x="227864" y="78603"/>
                    <a:pt x="235413" y="95164"/>
                    <a:pt x="238404" y="112809"/>
                  </a:cubicBezTo>
                  <a:lnTo>
                    <a:pt x="260142" y="114752"/>
                  </a:lnTo>
                  <a:cubicBezTo>
                    <a:pt x="268480" y="115482"/>
                    <a:pt x="274645" y="122833"/>
                    <a:pt x="273915" y="131171"/>
                  </a:cubicBezTo>
                  <a:cubicBezTo>
                    <a:pt x="273911" y="131199"/>
                    <a:pt x="273911" y="131226"/>
                    <a:pt x="273907" y="131254"/>
                  </a:cubicBezTo>
                  <a:lnTo>
                    <a:pt x="272994" y="141766"/>
                  </a:lnTo>
                </a:path>
              </a:pathLst>
            </a:custGeom>
            <a:noFill/>
            <a:ln w="11897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2A4137D4-1A55-4700-9591-69D4E065E12C}"/>
                </a:ext>
              </a:extLst>
            </p:cNvPr>
            <p:cNvSpPr/>
            <p:nvPr/>
          </p:nvSpPr>
          <p:spPr>
            <a:xfrm rot="17752801">
              <a:off x="2000788" y="9128052"/>
              <a:ext cx="130903" cy="130904"/>
            </a:xfrm>
            <a:custGeom>
              <a:avLst/>
              <a:gdLst>
                <a:gd name="connsiteX0" fmla="*/ 130904 w 130903"/>
                <a:gd name="connsiteY0" fmla="*/ 65452 h 130904"/>
                <a:gd name="connsiteX1" fmla="*/ 65452 w 130903"/>
                <a:gd name="connsiteY1" fmla="*/ 130904 h 130904"/>
                <a:gd name="connsiteX2" fmla="*/ 0 w 130903"/>
                <a:gd name="connsiteY2" fmla="*/ 65452 h 130904"/>
                <a:gd name="connsiteX3" fmla="*/ 65452 w 130903"/>
                <a:gd name="connsiteY3" fmla="*/ 0 h 130904"/>
                <a:gd name="connsiteX4" fmla="*/ 130904 w 130903"/>
                <a:gd name="connsiteY4" fmla="*/ 65452 h 130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903" h="130904">
                  <a:moveTo>
                    <a:pt x="130904" y="65452"/>
                  </a:moveTo>
                  <a:cubicBezTo>
                    <a:pt x="130904" y="101600"/>
                    <a:pt x="101600" y="130904"/>
                    <a:pt x="65452" y="130904"/>
                  </a:cubicBezTo>
                  <a:cubicBezTo>
                    <a:pt x="29304" y="130904"/>
                    <a:pt x="0" y="101600"/>
                    <a:pt x="0" y="65452"/>
                  </a:cubicBezTo>
                  <a:cubicBezTo>
                    <a:pt x="0" y="29304"/>
                    <a:pt x="29304" y="0"/>
                    <a:pt x="65452" y="0"/>
                  </a:cubicBezTo>
                  <a:cubicBezTo>
                    <a:pt x="101600" y="0"/>
                    <a:pt x="130904" y="29304"/>
                    <a:pt x="130904" y="65452"/>
                  </a:cubicBezTo>
                  <a:close/>
                </a:path>
              </a:pathLst>
            </a:custGeom>
            <a:noFill/>
            <a:ln w="11897" cap="rnd">
              <a:solidFill>
                <a:schemeClr val="tx2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145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uilding, outdoor&#10;&#10;Description automatically generated">
            <a:extLst>
              <a:ext uri="{FF2B5EF4-FFF2-40B4-BE49-F238E27FC236}">
                <a16:creationId xmlns:a16="http://schemas.microsoft.com/office/drawing/2014/main" id="{CB89A209-D1F2-FFEA-1081-129A27C254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8" r="18089"/>
          <a:stretch/>
        </p:blipFill>
        <p:spPr>
          <a:xfrm>
            <a:off x="0" y="0"/>
            <a:ext cx="6166338" cy="6858000"/>
          </a:xfrm>
          <a:prstGeom prst="rect">
            <a:avLst/>
          </a:prstGeom>
        </p:spPr>
      </p:pic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690F6EF2-E413-EC4A-A8AF-2D36CC1681F2}"/>
              </a:ext>
            </a:extLst>
          </p:cNvPr>
          <p:cNvSpPr/>
          <p:nvPr/>
        </p:nvSpPr>
        <p:spPr>
          <a:xfrm rot="19410528">
            <a:off x="-512161" y="1617554"/>
            <a:ext cx="6264293" cy="7031032"/>
          </a:xfrm>
          <a:custGeom>
            <a:avLst/>
            <a:gdLst>
              <a:gd name="connsiteX0" fmla="*/ 1071516 w 6264293"/>
              <a:gd name="connsiteY0" fmla="*/ 1895631 h 7031032"/>
              <a:gd name="connsiteX1" fmla="*/ 1071516 w 6264293"/>
              <a:gd name="connsiteY1" fmla="*/ 4136793 h 7031032"/>
              <a:gd name="connsiteX2" fmla="*/ 0 w 6264293"/>
              <a:gd name="connsiteY2" fmla="*/ 3344168 h 7031032"/>
              <a:gd name="connsiteX3" fmla="*/ 6243023 w 6264293"/>
              <a:gd name="connsiteY3" fmla="*/ 4440817 h 7031032"/>
              <a:gd name="connsiteX4" fmla="*/ 6236353 w 6264293"/>
              <a:gd name="connsiteY4" fmla="*/ 4710945 h 7031032"/>
              <a:gd name="connsiteX5" fmla="*/ 5154717 w 6264293"/>
              <a:gd name="connsiteY5" fmla="*/ 6895685 h 7031032"/>
              <a:gd name="connsiteX6" fmla="*/ 4984112 w 6264293"/>
              <a:gd name="connsiteY6" fmla="*/ 7031032 h 7031032"/>
              <a:gd name="connsiteX7" fmla="*/ 3634324 w 6264293"/>
              <a:gd name="connsiteY7" fmla="*/ 6032562 h 7031032"/>
              <a:gd name="connsiteX8" fmla="*/ 3710354 w 6264293"/>
              <a:gd name="connsiteY8" fmla="*/ 5995174 h 7031032"/>
              <a:gd name="connsiteX9" fmla="*/ 4618506 w 6264293"/>
              <a:gd name="connsiteY9" fmla="*/ 4440816 h 7031032"/>
              <a:gd name="connsiteX10" fmla="*/ 6264293 w 6264293"/>
              <a:gd name="connsiteY10" fmla="*/ 0 h 7031032"/>
              <a:gd name="connsiteX11" fmla="*/ 6264293 w 6264293"/>
              <a:gd name="connsiteY11" fmla="*/ 1418787 h 7031032"/>
              <a:gd name="connsiteX12" fmla="*/ 1424249 w 6264293"/>
              <a:gd name="connsiteY12" fmla="*/ 1418787 h 7031032"/>
              <a:gd name="connsiteX13" fmla="*/ 2473759 w 6264293"/>
              <a:gd name="connsiteY13" fmla="*/ 0 h 7031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264293" h="7031032">
                <a:moveTo>
                  <a:pt x="1071516" y="1895631"/>
                </a:moveTo>
                <a:lnTo>
                  <a:pt x="1071516" y="4136793"/>
                </a:lnTo>
                <a:lnTo>
                  <a:pt x="0" y="3344168"/>
                </a:lnTo>
                <a:close/>
                <a:moveTo>
                  <a:pt x="6243023" y="4440817"/>
                </a:moveTo>
                <a:cubicBezTo>
                  <a:pt x="6244646" y="4530920"/>
                  <a:pt x="6242384" y="4621070"/>
                  <a:pt x="6236353" y="4710945"/>
                </a:cubicBezTo>
                <a:cubicBezTo>
                  <a:pt x="6177468" y="5588540"/>
                  <a:pt x="5768432" y="6359176"/>
                  <a:pt x="5154717" y="6895685"/>
                </a:cubicBezTo>
                <a:lnTo>
                  <a:pt x="4984112" y="7031032"/>
                </a:lnTo>
                <a:lnTo>
                  <a:pt x="3634324" y="6032562"/>
                </a:lnTo>
                <a:lnTo>
                  <a:pt x="3710354" y="5995174"/>
                </a:lnTo>
                <a:cubicBezTo>
                  <a:pt x="4256341" y="5692819"/>
                  <a:pt x="4623925" y="5108779"/>
                  <a:pt x="4618506" y="4440816"/>
                </a:cubicBezTo>
                <a:close/>
                <a:moveTo>
                  <a:pt x="6264293" y="0"/>
                </a:moveTo>
                <a:lnTo>
                  <a:pt x="6264293" y="1418787"/>
                </a:lnTo>
                <a:lnTo>
                  <a:pt x="1424249" y="1418787"/>
                </a:lnTo>
                <a:lnTo>
                  <a:pt x="2473759" y="0"/>
                </a:lnTo>
                <a:close/>
              </a:path>
            </a:pathLst>
          </a:custGeom>
          <a:solidFill>
            <a:srgbClr val="0D28C2"/>
          </a:solidFill>
          <a:ln w="3104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AF9D0EA-82B0-1726-D95B-E8B15CAF4F83}"/>
              </a:ext>
            </a:extLst>
          </p:cNvPr>
          <p:cNvGrpSpPr/>
          <p:nvPr/>
        </p:nvGrpSpPr>
        <p:grpSpPr>
          <a:xfrm rot="16200000">
            <a:off x="9746201" y="945290"/>
            <a:ext cx="586462" cy="4305135"/>
            <a:chOff x="1406152" y="4603606"/>
            <a:chExt cx="253346" cy="1614222"/>
          </a:xfrm>
          <a:solidFill>
            <a:srgbClr val="0D28C2"/>
          </a:solidFill>
        </p:grpSpPr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828F5CD7-2067-8A60-CF39-CC9F97144499}"/>
                </a:ext>
              </a:extLst>
            </p:cNvPr>
            <p:cNvSpPr/>
            <p:nvPr/>
          </p:nvSpPr>
          <p:spPr>
            <a:xfrm>
              <a:off x="1406152" y="4850645"/>
              <a:ext cx="253346" cy="1367183"/>
            </a:xfrm>
            <a:custGeom>
              <a:avLst/>
              <a:gdLst>
                <a:gd name="connsiteX0" fmla="*/ 0 w 74834"/>
                <a:gd name="connsiteY0" fmla="*/ 0 h 335667"/>
                <a:gd name="connsiteX1" fmla="*/ 74834 w 74834"/>
                <a:gd name="connsiteY1" fmla="*/ 0 h 335667"/>
                <a:gd name="connsiteX2" fmla="*/ 74834 w 74834"/>
                <a:gd name="connsiteY2" fmla="*/ 335667 h 335667"/>
                <a:gd name="connsiteX3" fmla="*/ 0 w 74834"/>
                <a:gd name="connsiteY3" fmla="*/ 335667 h 335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834" h="335667">
                  <a:moveTo>
                    <a:pt x="0" y="0"/>
                  </a:moveTo>
                  <a:lnTo>
                    <a:pt x="74834" y="0"/>
                  </a:lnTo>
                  <a:lnTo>
                    <a:pt x="74834" y="335667"/>
                  </a:lnTo>
                  <a:lnTo>
                    <a:pt x="0" y="335667"/>
                  </a:lnTo>
                  <a:close/>
                </a:path>
              </a:pathLst>
            </a:custGeom>
            <a:grpFill/>
            <a:ln w="310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B2C438BF-7A64-B237-4685-12DBAB3FA674}"/>
                </a:ext>
              </a:extLst>
            </p:cNvPr>
            <p:cNvSpPr/>
            <p:nvPr/>
          </p:nvSpPr>
          <p:spPr>
            <a:xfrm>
              <a:off x="1406152" y="4603606"/>
              <a:ext cx="253346" cy="93555"/>
            </a:xfrm>
            <a:custGeom>
              <a:avLst/>
              <a:gdLst>
                <a:gd name="connsiteX0" fmla="*/ 0 w 74834"/>
                <a:gd name="connsiteY0" fmla="*/ 0 h 27635"/>
                <a:gd name="connsiteX1" fmla="*/ 74834 w 74834"/>
                <a:gd name="connsiteY1" fmla="*/ 0 h 27635"/>
                <a:gd name="connsiteX2" fmla="*/ 74834 w 74834"/>
                <a:gd name="connsiteY2" fmla="*/ 27636 h 27635"/>
                <a:gd name="connsiteX3" fmla="*/ 0 w 74834"/>
                <a:gd name="connsiteY3" fmla="*/ 27636 h 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834" h="27635">
                  <a:moveTo>
                    <a:pt x="0" y="0"/>
                  </a:moveTo>
                  <a:lnTo>
                    <a:pt x="74834" y="0"/>
                  </a:lnTo>
                  <a:lnTo>
                    <a:pt x="74834" y="27636"/>
                  </a:lnTo>
                  <a:lnTo>
                    <a:pt x="0" y="27636"/>
                  </a:lnTo>
                  <a:close/>
                </a:path>
              </a:pathLst>
            </a:custGeom>
            <a:grpFill/>
            <a:ln w="310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5" name="CaixaDeTexto 14">
            <a:extLst>
              <a:ext uri="{FF2B5EF4-FFF2-40B4-BE49-F238E27FC236}">
                <a16:creationId xmlns:a16="http://schemas.microsoft.com/office/drawing/2014/main" id="{3811C922-5941-52D4-E65E-EF69909FB8B6}"/>
              </a:ext>
            </a:extLst>
          </p:cNvPr>
          <p:cNvSpPr txBox="1"/>
          <p:nvPr/>
        </p:nvSpPr>
        <p:spPr>
          <a:xfrm>
            <a:off x="7739218" y="1922230"/>
            <a:ext cx="3364928" cy="58477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defRPr/>
            </a:pPr>
            <a:r>
              <a:rPr lang="pt-PT" sz="3200" b="1" dirty="0">
                <a:ea typeface="Verdana"/>
                <a:cs typeface="Arial"/>
              </a:rPr>
              <a:t>Boas</a:t>
            </a:r>
            <a:r>
              <a:rPr lang="pt-PT" sz="3200" b="1" cap="small" dirty="0">
                <a:ea typeface="Verdana"/>
                <a:cs typeface="Arial"/>
              </a:rPr>
              <a:t> P</a:t>
            </a:r>
            <a:r>
              <a:rPr lang="pt-PT" sz="3200" b="1" dirty="0">
                <a:ea typeface="Verdana"/>
                <a:cs typeface="Arial"/>
              </a:rPr>
              <a:t>ráticas</a:t>
            </a:r>
            <a:r>
              <a:rPr lang="pt-PT" sz="3200" b="1" cap="small" dirty="0">
                <a:ea typeface="Verdana"/>
                <a:cs typeface="Arial"/>
              </a:rPr>
              <a:t> </a:t>
            </a:r>
            <a:endParaRPr lang="pt-PT" sz="3200" b="1" cap="small" dirty="0"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6" name="CaixaDeTexto 14">
            <a:extLst>
              <a:ext uri="{FF2B5EF4-FFF2-40B4-BE49-F238E27FC236}">
                <a16:creationId xmlns:a16="http://schemas.microsoft.com/office/drawing/2014/main" id="{B88B210E-D357-D0C9-EB40-478465CB11BC}"/>
              </a:ext>
            </a:extLst>
          </p:cNvPr>
          <p:cNvSpPr txBox="1"/>
          <p:nvPr/>
        </p:nvSpPr>
        <p:spPr>
          <a:xfrm>
            <a:off x="7810664" y="3158553"/>
            <a:ext cx="4099982" cy="377026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l" defTabSz="5093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3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Verdana" panose="020B0604030504040204" pitchFamily="34" charset="0"/>
                <a:cs typeface="Arial" panose="020B0604020202020204" pitchFamily="34" charset="0"/>
              </a:rPr>
              <a:t>03</a:t>
            </a:r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5466B50F-832C-A21D-EB08-6E60C94A2A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071209" y="5563037"/>
            <a:ext cx="1402582" cy="83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155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1356E332-2C5A-4884-AA66-72F332EA6FF1}"/>
              </a:ext>
            </a:extLst>
          </p:cNvPr>
          <p:cNvSpPr/>
          <p:nvPr/>
        </p:nvSpPr>
        <p:spPr>
          <a:xfrm rot="16200000">
            <a:off x="8150894" y="10022"/>
            <a:ext cx="1122619" cy="1188717"/>
          </a:xfrm>
          <a:custGeom>
            <a:avLst/>
            <a:gdLst>
              <a:gd name="connsiteX0" fmla="*/ 0 w 418606"/>
              <a:gd name="connsiteY0" fmla="*/ 0 h 154589"/>
              <a:gd name="connsiteX1" fmla="*/ 418607 w 418606"/>
              <a:gd name="connsiteY1" fmla="*/ 0 h 154589"/>
              <a:gd name="connsiteX2" fmla="*/ 418607 w 418606"/>
              <a:gd name="connsiteY2" fmla="*/ 154589 h 154589"/>
              <a:gd name="connsiteX3" fmla="*/ 0 w 418606"/>
              <a:gd name="connsiteY3" fmla="*/ 154589 h 154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8606" h="154589">
                <a:moveTo>
                  <a:pt x="0" y="0"/>
                </a:moveTo>
                <a:lnTo>
                  <a:pt x="418607" y="0"/>
                </a:lnTo>
                <a:lnTo>
                  <a:pt x="418607" y="154589"/>
                </a:lnTo>
                <a:lnTo>
                  <a:pt x="0" y="154589"/>
                </a:lnTo>
                <a:close/>
              </a:path>
            </a:pathLst>
          </a:custGeom>
          <a:solidFill>
            <a:schemeClr val="accent1"/>
          </a:solidFill>
          <a:ln w="17364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09DBB79-2425-2C51-13CA-68738B6965D8}"/>
              </a:ext>
            </a:extLst>
          </p:cNvPr>
          <p:cNvGrpSpPr/>
          <p:nvPr/>
        </p:nvGrpSpPr>
        <p:grpSpPr>
          <a:xfrm>
            <a:off x="192386" y="1339362"/>
            <a:ext cx="1510091" cy="5063745"/>
            <a:chOff x="-1" y="1264920"/>
            <a:chExt cx="1510091" cy="5063745"/>
          </a:xfrm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C7D82F28-7059-4B6B-8B91-520660F37E40}"/>
                </a:ext>
              </a:extLst>
            </p:cNvPr>
            <p:cNvSpPr/>
            <p:nvPr/>
          </p:nvSpPr>
          <p:spPr>
            <a:xfrm rot="16200000">
              <a:off x="-55476" y="3042725"/>
              <a:ext cx="1621036" cy="1510085"/>
            </a:xfrm>
            <a:custGeom>
              <a:avLst/>
              <a:gdLst>
                <a:gd name="connsiteX0" fmla="*/ 0 w 418606"/>
                <a:gd name="connsiteY0" fmla="*/ 0 h 154589"/>
                <a:gd name="connsiteX1" fmla="*/ 418607 w 418606"/>
                <a:gd name="connsiteY1" fmla="*/ 0 h 154589"/>
                <a:gd name="connsiteX2" fmla="*/ 418607 w 418606"/>
                <a:gd name="connsiteY2" fmla="*/ 154589 h 154589"/>
                <a:gd name="connsiteX3" fmla="*/ 0 w 418606"/>
                <a:gd name="connsiteY3" fmla="*/ 154589 h 154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8606" h="154589">
                  <a:moveTo>
                    <a:pt x="0" y="0"/>
                  </a:moveTo>
                  <a:lnTo>
                    <a:pt x="418607" y="0"/>
                  </a:lnTo>
                  <a:lnTo>
                    <a:pt x="418607" y="154589"/>
                  </a:lnTo>
                  <a:lnTo>
                    <a:pt x="0" y="154589"/>
                  </a:lnTo>
                  <a:close/>
                </a:path>
              </a:pathLst>
            </a:custGeom>
            <a:solidFill>
              <a:schemeClr val="accent1"/>
            </a:solidFill>
            <a:ln w="1736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F6795136-D34A-4321-8F40-66FB7F692C3F}"/>
                </a:ext>
              </a:extLst>
            </p:cNvPr>
            <p:cNvSpPr/>
            <p:nvPr/>
          </p:nvSpPr>
          <p:spPr>
            <a:xfrm rot="16200000">
              <a:off x="-55470" y="1320395"/>
              <a:ext cx="1621035" cy="1510085"/>
            </a:xfrm>
            <a:custGeom>
              <a:avLst/>
              <a:gdLst>
                <a:gd name="connsiteX0" fmla="*/ 0 w 418606"/>
                <a:gd name="connsiteY0" fmla="*/ 0 h 154589"/>
                <a:gd name="connsiteX1" fmla="*/ 418607 w 418606"/>
                <a:gd name="connsiteY1" fmla="*/ 0 h 154589"/>
                <a:gd name="connsiteX2" fmla="*/ 418607 w 418606"/>
                <a:gd name="connsiteY2" fmla="*/ 154589 h 154589"/>
                <a:gd name="connsiteX3" fmla="*/ 0 w 418606"/>
                <a:gd name="connsiteY3" fmla="*/ 154589 h 154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8606" h="154589">
                  <a:moveTo>
                    <a:pt x="0" y="0"/>
                  </a:moveTo>
                  <a:lnTo>
                    <a:pt x="418607" y="0"/>
                  </a:lnTo>
                  <a:lnTo>
                    <a:pt x="418607" y="154589"/>
                  </a:lnTo>
                  <a:lnTo>
                    <a:pt x="0" y="154589"/>
                  </a:lnTo>
                  <a:close/>
                </a:path>
              </a:pathLst>
            </a:custGeom>
            <a:solidFill>
              <a:srgbClr val="0D28C2"/>
            </a:solidFill>
            <a:ln w="1736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BC3A0C52-55DE-40F5-AB14-35C3C9797BBA}"/>
                </a:ext>
              </a:extLst>
            </p:cNvPr>
            <p:cNvSpPr/>
            <p:nvPr/>
          </p:nvSpPr>
          <p:spPr>
            <a:xfrm rot="16200000">
              <a:off x="-55471" y="4763104"/>
              <a:ext cx="1621035" cy="1510087"/>
            </a:xfrm>
            <a:custGeom>
              <a:avLst/>
              <a:gdLst>
                <a:gd name="connsiteX0" fmla="*/ 0 w 418606"/>
                <a:gd name="connsiteY0" fmla="*/ 0 h 154589"/>
                <a:gd name="connsiteX1" fmla="*/ 418607 w 418606"/>
                <a:gd name="connsiteY1" fmla="*/ 0 h 154589"/>
                <a:gd name="connsiteX2" fmla="*/ 418607 w 418606"/>
                <a:gd name="connsiteY2" fmla="*/ 154589 h 154589"/>
                <a:gd name="connsiteX3" fmla="*/ 0 w 418606"/>
                <a:gd name="connsiteY3" fmla="*/ 154589 h 154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8606" h="154589">
                  <a:moveTo>
                    <a:pt x="0" y="0"/>
                  </a:moveTo>
                  <a:lnTo>
                    <a:pt x="418607" y="0"/>
                  </a:lnTo>
                  <a:lnTo>
                    <a:pt x="418607" y="154589"/>
                  </a:lnTo>
                  <a:lnTo>
                    <a:pt x="0" y="154589"/>
                  </a:lnTo>
                  <a:close/>
                </a:path>
              </a:pathLst>
            </a:custGeom>
            <a:solidFill>
              <a:srgbClr val="0D28C2"/>
            </a:solidFill>
            <a:ln w="1736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A253675-DB1E-2AC5-3D43-33724CF15C7A}"/>
              </a:ext>
            </a:extLst>
          </p:cNvPr>
          <p:cNvGrpSpPr/>
          <p:nvPr/>
        </p:nvGrpSpPr>
        <p:grpSpPr>
          <a:xfrm>
            <a:off x="1763152" y="2267894"/>
            <a:ext cx="4909129" cy="1468823"/>
            <a:chOff x="1216684" y="2400422"/>
            <a:chExt cx="2783273" cy="1540988"/>
          </a:xfrm>
        </p:grpSpPr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377F45EC-88E8-40FE-889F-734F6B0AE079}"/>
                </a:ext>
              </a:extLst>
            </p:cNvPr>
            <p:cNvCxnSpPr>
              <a:cxnSpLocks/>
            </p:cNvCxnSpPr>
            <p:nvPr/>
          </p:nvCxnSpPr>
          <p:spPr>
            <a:xfrm>
              <a:off x="1216684" y="2400422"/>
              <a:ext cx="2783273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DF7764D3-17FC-41B9-92BD-B80AB43585C6}"/>
                </a:ext>
              </a:extLst>
            </p:cNvPr>
            <p:cNvCxnSpPr>
              <a:cxnSpLocks/>
            </p:cNvCxnSpPr>
            <p:nvPr/>
          </p:nvCxnSpPr>
          <p:spPr>
            <a:xfrm>
              <a:off x="1216684" y="3941410"/>
              <a:ext cx="2783273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Graphic 13" descr="Network outline">
            <a:extLst>
              <a:ext uri="{FF2B5EF4-FFF2-40B4-BE49-F238E27FC236}">
                <a16:creationId xmlns:a16="http://schemas.microsoft.com/office/drawing/2014/main" id="{7D40CD94-C644-4D01-8F45-91F8B15BB4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3690" y="3425610"/>
            <a:ext cx="878721" cy="878721"/>
          </a:xfrm>
          <a:prstGeom prst="rect">
            <a:avLst/>
          </a:prstGeom>
        </p:spPr>
      </p:pic>
      <p:grpSp>
        <p:nvGrpSpPr>
          <p:cNvPr id="79" name="Group 78">
            <a:extLst>
              <a:ext uri="{FF2B5EF4-FFF2-40B4-BE49-F238E27FC236}">
                <a16:creationId xmlns:a16="http://schemas.microsoft.com/office/drawing/2014/main" id="{78F718B6-AF53-B4A8-53A1-61D3603EC792}"/>
              </a:ext>
            </a:extLst>
          </p:cNvPr>
          <p:cNvGrpSpPr/>
          <p:nvPr/>
        </p:nvGrpSpPr>
        <p:grpSpPr>
          <a:xfrm rot="5400000" flipH="1">
            <a:off x="306413" y="76225"/>
            <a:ext cx="298804" cy="911638"/>
            <a:chOff x="1406152" y="4603606"/>
            <a:chExt cx="253346" cy="772948"/>
          </a:xfrm>
          <a:solidFill>
            <a:schemeClr val="tx2"/>
          </a:solidFill>
        </p:grpSpPr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273DE8C9-3621-2503-5EF3-550DFB3801FD}"/>
                </a:ext>
              </a:extLst>
            </p:cNvPr>
            <p:cNvSpPr/>
            <p:nvPr/>
          </p:nvSpPr>
          <p:spPr>
            <a:xfrm>
              <a:off x="1406152" y="4850646"/>
              <a:ext cx="253346" cy="525908"/>
            </a:xfrm>
            <a:custGeom>
              <a:avLst/>
              <a:gdLst>
                <a:gd name="connsiteX0" fmla="*/ 0 w 74834"/>
                <a:gd name="connsiteY0" fmla="*/ 0 h 335667"/>
                <a:gd name="connsiteX1" fmla="*/ 74834 w 74834"/>
                <a:gd name="connsiteY1" fmla="*/ 0 h 335667"/>
                <a:gd name="connsiteX2" fmla="*/ 74834 w 74834"/>
                <a:gd name="connsiteY2" fmla="*/ 335667 h 335667"/>
                <a:gd name="connsiteX3" fmla="*/ 0 w 74834"/>
                <a:gd name="connsiteY3" fmla="*/ 335667 h 335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834" h="335667">
                  <a:moveTo>
                    <a:pt x="0" y="0"/>
                  </a:moveTo>
                  <a:lnTo>
                    <a:pt x="74834" y="0"/>
                  </a:lnTo>
                  <a:lnTo>
                    <a:pt x="74834" y="335667"/>
                  </a:lnTo>
                  <a:lnTo>
                    <a:pt x="0" y="335667"/>
                  </a:lnTo>
                  <a:close/>
                </a:path>
              </a:pathLst>
            </a:custGeom>
            <a:grpFill/>
            <a:ln w="310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213A2494-81DD-27F2-27DD-9587CE62B6BB}"/>
                </a:ext>
              </a:extLst>
            </p:cNvPr>
            <p:cNvSpPr/>
            <p:nvPr/>
          </p:nvSpPr>
          <p:spPr>
            <a:xfrm>
              <a:off x="1406152" y="4603606"/>
              <a:ext cx="253346" cy="93555"/>
            </a:xfrm>
            <a:custGeom>
              <a:avLst/>
              <a:gdLst>
                <a:gd name="connsiteX0" fmla="*/ 0 w 74834"/>
                <a:gd name="connsiteY0" fmla="*/ 0 h 27635"/>
                <a:gd name="connsiteX1" fmla="*/ 74834 w 74834"/>
                <a:gd name="connsiteY1" fmla="*/ 0 h 27635"/>
                <a:gd name="connsiteX2" fmla="*/ 74834 w 74834"/>
                <a:gd name="connsiteY2" fmla="*/ 27636 h 27635"/>
                <a:gd name="connsiteX3" fmla="*/ 0 w 74834"/>
                <a:gd name="connsiteY3" fmla="*/ 27636 h 2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834" h="27635">
                  <a:moveTo>
                    <a:pt x="0" y="0"/>
                  </a:moveTo>
                  <a:lnTo>
                    <a:pt x="74834" y="0"/>
                  </a:lnTo>
                  <a:lnTo>
                    <a:pt x="74834" y="27636"/>
                  </a:lnTo>
                  <a:lnTo>
                    <a:pt x="0" y="27636"/>
                  </a:lnTo>
                  <a:close/>
                </a:path>
              </a:pathLst>
            </a:custGeom>
            <a:grpFill/>
            <a:ln w="3104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</p:grpSp>
      <p:sp>
        <p:nvSpPr>
          <p:cNvPr id="82" name="CaixaDeTexto 14">
            <a:extLst>
              <a:ext uri="{FF2B5EF4-FFF2-40B4-BE49-F238E27FC236}">
                <a16:creationId xmlns:a16="http://schemas.microsoft.com/office/drawing/2014/main" id="{AA85C02A-2B91-DF2F-AF9C-9B0E06E7CC36}"/>
              </a:ext>
            </a:extLst>
          </p:cNvPr>
          <p:cNvSpPr txBox="1"/>
          <p:nvPr/>
        </p:nvSpPr>
        <p:spPr>
          <a:xfrm>
            <a:off x="1029502" y="282201"/>
            <a:ext cx="9028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093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400" b="1" i="0" u="none" strike="noStrike" kern="1200" cap="none" spc="0" normalizeH="0" baseline="0" noProof="0" dirty="0">
                <a:ln>
                  <a:noFill/>
                </a:ln>
                <a:solidFill>
                  <a:srgbClr val="0D28C2"/>
                </a:solidFill>
                <a:effectLst/>
                <a:uLnTx/>
                <a:uFillTx/>
                <a:latin typeface="Century Gothic" panose="020F0302020204030204"/>
                <a:ea typeface="Verdana" panose="020B0604030504040204" pitchFamily="34" charset="0"/>
                <a:cs typeface="Arial" panose="020B0604020202020204" pitchFamily="34" charset="0"/>
              </a:rPr>
              <a:t>Boas Práticas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rgbClr val="0D28C2"/>
              </a:solidFill>
              <a:effectLst/>
              <a:uLnTx/>
              <a:uFillTx/>
              <a:latin typeface="Century Gothic" panose="020F0302020204030204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7ACD3737-B937-ACB5-0FB3-758839B56D9C}"/>
              </a:ext>
            </a:extLst>
          </p:cNvPr>
          <p:cNvSpPr txBox="1"/>
          <p:nvPr/>
        </p:nvSpPr>
        <p:spPr>
          <a:xfrm>
            <a:off x="1763177" y="1382499"/>
            <a:ext cx="4909130" cy="725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000" b="1" kern="100" dirty="0">
                <a:ea typeface="Calibri" panose="020F0502020204030204" pitchFamily="34" charset="0"/>
                <a:cs typeface="Arial"/>
              </a:rPr>
              <a:t>Escolas: </a:t>
            </a:r>
            <a:r>
              <a:rPr lang="pt-BR" sz="2000" kern="100" dirty="0">
                <a:ea typeface="Calibri" panose="020F0502020204030204" pitchFamily="34" charset="0"/>
                <a:cs typeface="Arial"/>
              </a:rPr>
              <a:t>workshops temáticos interdisciplinares e reflexivos</a:t>
            </a:r>
            <a:endParaRPr lang="en-US" sz="2000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584B038B-1E69-45F5-C8FF-4FC6D75EF512}"/>
              </a:ext>
            </a:extLst>
          </p:cNvPr>
          <p:cNvSpPr txBox="1"/>
          <p:nvPr/>
        </p:nvSpPr>
        <p:spPr>
          <a:xfrm>
            <a:off x="1793755" y="2316516"/>
            <a:ext cx="4592417" cy="1384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000" b="1" kern="100" dirty="0">
                <a:ea typeface="Calibri" panose="020F0502020204030204" pitchFamily="34" charset="0"/>
                <a:cs typeface="Arial"/>
              </a:rPr>
              <a:t>Laboratório para a Inovação Académica: </a:t>
            </a:r>
            <a:r>
              <a:rPr lang="pt-BR" sz="2000" kern="100" dirty="0">
                <a:ea typeface="Calibri" panose="020F0502020204030204" pitchFamily="34" charset="0"/>
                <a:cs typeface="Arial"/>
              </a:rPr>
              <a:t>levantamento de necessidades, formação para docentes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D96F3CEF-06E2-4477-0997-ADDD6C7D6058}"/>
              </a:ext>
            </a:extLst>
          </p:cNvPr>
          <p:cNvSpPr txBox="1"/>
          <p:nvPr/>
        </p:nvSpPr>
        <p:spPr>
          <a:xfrm>
            <a:off x="1810307" y="3940722"/>
            <a:ext cx="4862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914126">
              <a:defRPr/>
            </a:pPr>
            <a:r>
              <a:rPr lang="pt-PT" sz="2000" b="1" dirty="0">
                <a:solidFill>
                  <a:prstClr val="black"/>
                </a:solidFill>
                <a:ea typeface="Verdana" panose="020B0604030504040204" pitchFamily="34" charset="0"/>
                <a:cs typeface="Arial" panose="020B0604020202020204" pitchFamily="34" charset="0"/>
              </a:rPr>
              <a:t>Conselho Pedagógico: </a:t>
            </a:r>
            <a:r>
              <a:rPr lang="pt-PT" sz="2000" dirty="0">
                <a:solidFill>
                  <a:prstClr val="black"/>
                </a:solidFill>
                <a:ea typeface="Verdana" panose="020B0604030504040204" pitchFamily="34" charset="0"/>
                <a:cs typeface="Arial" panose="020B0604020202020204" pitchFamily="34" charset="0"/>
              </a:rPr>
              <a:t>eixos de atuação, grupos de trabalho, casos de intervenção, sessões pedagógicas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6609251D-B997-2C26-B8F2-BA2F03D6906E}"/>
              </a:ext>
            </a:extLst>
          </p:cNvPr>
          <p:cNvSpPr/>
          <p:nvPr/>
        </p:nvSpPr>
        <p:spPr>
          <a:xfrm rot="16200000">
            <a:off x="7613845" y="3452216"/>
            <a:ext cx="3888000" cy="2880000"/>
          </a:xfrm>
          <a:custGeom>
            <a:avLst/>
            <a:gdLst>
              <a:gd name="connsiteX0" fmla="*/ 0 w 418606"/>
              <a:gd name="connsiteY0" fmla="*/ 0 h 154589"/>
              <a:gd name="connsiteX1" fmla="*/ 418607 w 418606"/>
              <a:gd name="connsiteY1" fmla="*/ 0 h 154589"/>
              <a:gd name="connsiteX2" fmla="*/ 418607 w 418606"/>
              <a:gd name="connsiteY2" fmla="*/ 154589 h 154589"/>
              <a:gd name="connsiteX3" fmla="*/ 0 w 418606"/>
              <a:gd name="connsiteY3" fmla="*/ 154589 h 154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8606" h="154589">
                <a:moveTo>
                  <a:pt x="0" y="0"/>
                </a:moveTo>
                <a:lnTo>
                  <a:pt x="418607" y="0"/>
                </a:lnTo>
                <a:lnTo>
                  <a:pt x="418607" y="154589"/>
                </a:lnTo>
                <a:lnTo>
                  <a:pt x="0" y="154589"/>
                </a:lnTo>
                <a:close/>
              </a:path>
            </a:pathLst>
          </a:custGeom>
          <a:solidFill>
            <a:schemeClr val="accent1"/>
          </a:solidFill>
          <a:ln w="17364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Freeform: Shape 95">
            <a:extLst>
              <a:ext uri="{FF2B5EF4-FFF2-40B4-BE49-F238E27FC236}">
                <a16:creationId xmlns:a16="http://schemas.microsoft.com/office/drawing/2014/main" id="{4953633A-7BDD-EC3D-298C-02D4AE3DF0BD}"/>
              </a:ext>
            </a:extLst>
          </p:cNvPr>
          <p:cNvSpPr/>
          <p:nvPr/>
        </p:nvSpPr>
        <p:spPr>
          <a:xfrm rot="16200000">
            <a:off x="9344404" y="38361"/>
            <a:ext cx="1621035" cy="4074152"/>
          </a:xfrm>
          <a:custGeom>
            <a:avLst/>
            <a:gdLst>
              <a:gd name="connsiteX0" fmla="*/ 0 w 418606"/>
              <a:gd name="connsiteY0" fmla="*/ 0 h 154589"/>
              <a:gd name="connsiteX1" fmla="*/ 418607 w 418606"/>
              <a:gd name="connsiteY1" fmla="*/ 0 h 154589"/>
              <a:gd name="connsiteX2" fmla="*/ 418607 w 418606"/>
              <a:gd name="connsiteY2" fmla="*/ 154589 h 154589"/>
              <a:gd name="connsiteX3" fmla="*/ 0 w 418606"/>
              <a:gd name="connsiteY3" fmla="*/ 154589 h 154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8606" h="154589">
                <a:moveTo>
                  <a:pt x="0" y="0"/>
                </a:moveTo>
                <a:lnTo>
                  <a:pt x="418607" y="0"/>
                </a:lnTo>
                <a:lnTo>
                  <a:pt x="418607" y="154589"/>
                </a:lnTo>
                <a:lnTo>
                  <a:pt x="0" y="154589"/>
                </a:lnTo>
                <a:close/>
              </a:path>
            </a:pathLst>
          </a:custGeom>
          <a:solidFill>
            <a:srgbClr val="0D28C2"/>
          </a:solidFill>
          <a:ln w="17364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7BDB2E21-5FEE-8D95-7E4B-714A521BE37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071209" y="5563037"/>
            <a:ext cx="1402582" cy="839000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970721F-D1C6-4391-9E69-64673E2B2078}"/>
              </a:ext>
            </a:extLst>
          </p:cNvPr>
          <p:cNvCxnSpPr>
            <a:cxnSpLocks/>
          </p:cNvCxnSpPr>
          <p:nvPr/>
        </p:nvCxnSpPr>
        <p:spPr>
          <a:xfrm flipV="1">
            <a:off x="1810307" y="5433645"/>
            <a:ext cx="4763213" cy="94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82A5FD6E-44F9-4F3E-8B9A-6512ADB26AA6}"/>
              </a:ext>
            </a:extLst>
          </p:cNvPr>
          <p:cNvSpPr/>
          <p:nvPr/>
        </p:nvSpPr>
        <p:spPr>
          <a:xfrm>
            <a:off x="1813799" y="5594469"/>
            <a:ext cx="5370428" cy="725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000" b="1" dirty="0">
                <a:solidFill>
                  <a:prstClr val="black"/>
                </a:solidFill>
                <a:ea typeface="Verdana" panose="020B0604030504040204" pitchFamily="34" charset="0"/>
                <a:cs typeface="Arial" panose="020B0604020202020204" pitchFamily="34" charset="0"/>
              </a:rPr>
              <a:t>Iscte: </a:t>
            </a:r>
            <a:r>
              <a:rPr lang="pt-BR" sz="2000" dirty="0">
                <a:solidFill>
                  <a:prstClr val="black"/>
                </a:solidFill>
                <a:ea typeface="Verdana" panose="020B0604030504040204" pitchFamily="34" charset="0"/>
                <a:cs typeface="Arial" panose="020B0604020202020204" pitchFamily="34" charset="0"/>
              </a:rPr>
              <a:t>projetos de intervenção ampla e alcance alargado</a:t>
            </a:r>
            <a:r>
              <a:rPr lang="pt-BR" sz="2000" kern="100" dirty="0">
                <a:ea typeface="Calibri" panose="020F0502020204030204" pitchFamily="34" charset="0"/>
                <a:cs typeface="Arial"/>
              </a:rPr>
              <a:t>  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6125A42-C89E-48B8-B737-3B1885DD5902}"/>
              </a:ext>
            </a:extLst>
          </p:cNvPr>
          <p:cNvGrpSpPr/>
          <p:nvPr/>
        </p:nvGrpSpPr>
        <p:grpSpPr>
          <a:xfrm>
            <a:off x="497510" y="5160589"/>
            <a:ext cx="878721" cy="864000"/>
            <a:chOff x="10375964" y="6000939"/>
            <a:chExt cx="504257" cy="624193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32B6E2F5-C0EC-493C-A729-3AE748EE6E4E}"/>
                </a:ext>
              </a:extLst>
            </p:cNvPr>
            <p:cNvSpPr/>
            <p:nvPr/>
          </p:nvSpPr>
          <p:spPr>
            <a:xfrm>
              <a:off x="10440733" y="6501569"/>
              <a:ext cx="72265" cy="123563"/>
            </a:xfrm>
            <a:custGeom>
              <a:avLst/>
              <a:gdLst>
                <a:gd name="connsiteX0" fmla="*/ 72266 w 72265"/>
                <a:gd name="connsiteY0" fmla="*/ 123563 h 123563"/>
                <a:gd name="connsiteX1" fmla="*/ 72266 w 72265"/>
                <a:gd name="connsiteY1" fmla="*/ 0 h 123563"/>
                <a:gd name="connsiteX2" fmla="*/ 0 w 72265"/>
                <a:gd name="connsiteY2" fmla="*/ 0 h 123563"/>
                <a:gd name="connsiteX3" fmla="*/ 0 w 72265"/>
                <a:gd name="connsiteY3" fmla="*/ 123563 h 12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265" h="123563">
                  <a:moveTo>
                    <a:pt x="72266" y="123563"/>
                  </a:moveTo>
                  <a:lnTo>
                    <a:pt x="72266" y="0"/>
                  </a:lnTo>
                  <a:lnTo>
                    <a:pt x="0" y="0"/>
                  </a:lnTo>
                  <a:lnTo>
                    <a:pt x="0" y="123563"/>
                  </a:lnTo>
                </a:path>
              </a:pathLst>
            </a:custGeom>
            <a:noFill/>
            <a:ln w="13746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65A8F568-E5AB-4D65-ADCF-07D75F6F6449}"/>
                </a:ext>
              </a:extLst>
            </p:cNvPr>
            <p:cNvSpPr/>
            <p:nvPr/>
          </p:nvSpPr>
          <p:spPr>
            <a:xfrm>
              <a:off x="10476843" y="6501569"/>
              <a:ext cx="4588" cy="123563"/>
            </a:xfrm>
            <a:custGeom>
              <a:avLst/>
              <a:gdLst>
                <a:gd name="connsiteX0" fmla="*/ 0 w 4588"/>
                <a:gd name="connsiteY0" fmla="*/ 0 h 123563"/>
                <a:gd name="connsiteX1" fmla="*/ 0 w 4588"/>
                <a:gd name="connsiteY1" fmla="*/ 123563 h 12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588" h="123563">
                  <a:moveTo>
                    <a:pt x="0" y="0"/>
                  </a:moveTo>
                  <a:lnTo>
                    <a:pt x="0" y="123563"/>
                  </a:lnTo>
                </a:path>
              </a:pathLst>
            </a:custGeom>
            <a:ln w="13746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0DC86C32-63CD-42EE-8542-949A0DCA97D0}"/>
                </a:ext>
              </a:extLst>
            </p:cNvPr>
            <p:cNvSpPr/>
            <p:nvPr/>
          </p:nvSpPr>
          <p:spPr>
            <a:xfrm>
              <a:off x="10375964" y="6289268"/>
              <a:ext cx="201885" cy="212301"/>
            </a:xfrm>
            <a:custGeom>
              <a:avLst/>
              <a:gdLst>
                <a:gd name="connsiteX0" fmla="*/ 196454 w 201885"/>
                <a:gd name="connsiteY0" fmla="*/ 41295 h 212301"/>
                <a:gd name="connsiteX1" fmla="*/ 175302 w 201885"/>
                <a:gd name="connsiteY1" fmla="*/ 0 h 212301"/>
                <a:gd name="connsiteX2" fmla="*/ 149103 w 201885"/>
                <a:gd name="connsiteY2" fmla="*/ 0 h 212301"/>
                <a:gd name="connsiteX3" fmla="*/ 177780 w 201885"/>
                <a:gd name="connsiteY3" fmla="*/ 54234 h 212301"/>
                <a:gd name="connsiteX4" fmla="*/ 173191 w 201885"/>
                <a:gd name="connsiteY4" fmla="*/ 79378 h 212301"/>
                <a:gd name="connsiteX5" fmla="*/ 153186 w 201885"/>
                <a:gd name="connsiteY5" fmla="*/ 97731 h 212301"/>
                <a:gd name="connsiteX6" fmla="*/ 115103 w 201885"/>
                <a:gd name="connsiteY6" fmla="*/ 112551 h 212301"/>
                <a:gd name="connsiteX7" fmla="*/ 86702 w 201885"/>
                <a:gd name="connsiteY7" fmla="*/ 112551 h 212301"/>
                <a:gd name="connsiteX8" fmla="*/ 48573 w 201885"/>
                <a:gd name="connsiteY8" fmla="*/ 97731 h 212301"/>
                <a:gd name="connsiteX9" fmla="*/ 28568 w 201885"/>
                <a:gd name="connsiteY9" fmla="*/ 79378 h 212301"/>
                <a:gd name="connsiteX10" fmla="*/ 23979 w 201885"/>
                <a:gd name="connsiteY10" fmla="*/ 54234 h 212301"/>
                <a:gd name="connsiteX11" fmla="*/ 52060 w 201885"/>
                <a:gd name="connsiteY11" fmla="*/ 0 h 212301"/>
                <a:gd name="connsiteX12" fmla="*/ 26457 w 201885"/>
                <a:gd name="connsiteY12" fmla="*/ 0 h 212301"/>
                <a:gd name="connsiteX13" fmla="*/ 5305 w 201885"/>
                <a:gd name="connsiteY13" fmla="*/ 41295 h 212301"/>
                <a:gd name="connsiteX14" fmla="*/ 15858 w 201885"/>
                <a:gd name="connsiteY14" fmla="*/ 99062 h 212301"/>
                <a:gd name="connsiteX15" fmla="*/ 47976 w 201885"/>
                <a:gd name="connsiteY15" fmla="*/ 127922 h 212301"/>
                <a:gd name="connsiteX16" fmla="*/ 64953 w 201885"/>
                <a:gd name="connsiteY16" fmla="*/ 166097 h 212301"/>
                <a:gd name="connsiteX17" fmla="*/ 64953 w 201885"/>
                <a:gd name="connsiteY17" fmla="*/ 212301 h 212301"/>
                <a:gd name="connsiteX18" fmla="*/ 137219 w 201885"/>
                <a:gd name="connsiteY18" fmla="*/ 212301 h 212301"/>
                <a:gd name="connsiteX19" fmla="*/ 137219 w 201885"/>
                <a:gd name="connsiteY19" fmla="*/ 166097 h 212301"/>
                <a:gd name="connsiteX20" fmla="*/ 154150 w 201885"/>
                <a:gd name="connsiteY20" fmla="*/ 127922 h 212301"/>
                <a:gd name="connsiteX21" fmla="*/ 186268 w 201885"/>
                <a:gd name="connsiteY21" fmla="*/ 99062 h 212301"/>
                <a:gd name="connsiteX22" fmla="*/ 196454 w 201885"/>
                <a:gd name="connsiteY22" fmla="*/ 41295 h 212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01885" h="212301">
                  <a:moveTo>
                    <a:pt x="196454" y="41295"/>
                  </a:moveTo>
                  <a:lnTo>
                    <a:pt x="175302" y="0"/>
                  </a:lnTo>
                  <a:lnTo>
                    <a:pt x="149103" y="0"/>
                  </a:lnTo>
                  <a:lnTo>
                    <a:pt x="177780" y="54234"/>
                  </a:lnTo>
                  <a:cubicBezTo>
                    <a:pt x="182046" y="62695"/>
                    <a:pt x="180166" y="72973"/>
                    <a:pt x="173191" y="79378"/>
                  </a:cubicBezTo>
                  <a:lnTo>
                    <a:pt x="153186" y="97731"/>
                  </a:lnTo>
                  <a:cubicBezTo>
                    <a:pt x="142817" y="107275"/>
                    <a:pt x="129190" y="112565"/>
                    <a:pt x="115103" y="112551"/>
                  </a:cubicBezTo>
                  <a:lnTo>
                    <a:pt x="86702" y="112551"/>
                  </a:lnTo>
                  <a:cubicBezTo>
                    <a:pt x="72569" y="112556"/>
                    <a:pt x="58988" y="107270"/>
                    <a:pt x="48573" y="97731"/>
                  </a:cubicBezTo>
                  <a:lnTo>
                    <a:pt x="28568" y="79378"/>
                  </a:lnTo>
                  <a:cubicBezTo>
                    <a:pt x="21548" y="72982"/>
                    <a:pt x="19666" y="62695"/>
                    <a:pt x="23979" y="54234"/>
                  </a:cubicBezTo>
                  <a:lnTo>
                    <a:pt x="52060" y="0"/>
                  </a:lnTo>
                  <a:lnTo>
                    <a:pt x="26457" y="0"/>
                  </a:lnTo>
                  <a:lnTo>
                    <a:pt x="5305" y="41295"/>
                  </a:lnTo>
                  <a:cubicBezTo>
                    <a:pt x="-4652" y="60722"/>
                    <a:pt x="-293" y="84406"/>
                    <a:pt x="15858" y="99062"/>
                  </a:cubicBezTo>
                  <a:lnTo>
                    <a:pt x="47976" y="127922"/>
                  </a:lnTo>
                  <a:cubicBezTo>
                    <a:pt x="58805" y="137668"/>
                    <a:pt x="64953" y="151543"/>
                    <a:pt x="64953" y="166097"/>
                  </a:cubicBezTo>
                  <a:lnTo>
                    <a:pt x="64953" y="212301"/>
                  </a:lnTo>
                  <a:lnTo>
                    <a:pt x="137219" y="212301"/>
                  </a:lnTo>
                  <a:lnTo>
                    <a:pt x="137219" y="166097"/>
                  </a:lnTo>
                  <a:cubicBezTo>
                    <a:pt x="137219" y="151552"/>
                    <a:pt x="143367" y="137686"/>
                    <a:pt x="154150" y="127922"/>
                  </a:cubicBezTo>
                  <a:lnTo>
                    <a:pt x="186268" y="99062"/>
                  </a:lnTo>
                  <a:cubicBezTo>
                    <a:pt x="202327" y="84324"/>
                    <a:pt x="206503" y="60639"/>
                    <a:pt x="196454" y="41295"/>
                  </a:cubicBezTo>
                  <a:close/>
                </a:path>
              </a:pathLst>
            </a:custGeom>
            <a:noFill/>
            <a:ln w="13746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4D95C92-9F58-4D6A-BD07-CA2BBF8B1C36}"/>
                </a:ext>
              </a:extLst>
            </p:cNvPr>
            <p:cNvSpPr/>
            <p:nvPr/>
          </p:nvSpPr>
          <p:spPr>
            <a:xfrm>
              <a:off x="10454269" y="6336941"/>
              <a:ext cx="45149" cy="45148"/>
            </a:xfrm>
            <a:custGeom>
              <a:avLst/>
              <a:gdLst>
                <a:gd name="connsiteX0" fmla="*/ 45149 w 45149"/>
                <a:gd name="connsiteY0" fmla="*/ 22574 h 45148"/>
                <a:gd name="connsiteX1" fmla="*/ 22575 w 45149"/>
                <a:gd name="connsiteY1" fmla="*/ 45149 h 45148"/>
                <a:gd name="connsiteX2" fmla="*/ 0 w 45149"/>
                <a:gd name="connsiteY2" fmla="*/ 22574 h 45148"/>
                <a:gd name="connsiteX3" fmla="*/ 22575 w 45149"/>
                <a:gd name="connsiteY3" fmla="*/ 0 h 45148"/>
                <a:gd name="connsiteX4" fmla="*/ 45149 w 45149"/>
                <a:gd name="connsiteY4" fmla="*/ 22574 h 45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149" h="45148">
                  <a:moveTo>
                    <a:pt x="45149" y="22574"/>
                  </a:moveTo>
                  <a:cubicBezTo>
                    <a:pt x="45149" y="35041"/>
                    <a:pt x="35055" y="45149"/>
                    <a:pt x="22575" y="45149"/>
                  </a:cubicBezTo>
                  <a:cubicBezTo>
                    <a:pt x="10095" y="45149"/>
                    <a:pt x="0" y="35041"/>
                    <a:pt x="0" y="22574"/>
                  </a:cubicBezTo>
                  <a:cubicBezTo>
                    <a:pt x="0" y="10108"/>
                    <a:pt x="10095" y="0"/>
                    <a:pt x="22575" y="0"/>
                  </a:cubicBezTo>
                  <a:cubicBezTo>
                    <a:pt x="35055" y="0"/>
                    <a:pt x="45149" y="10108"/>
                    <a:pt x="45149" y="22574"/>
                  </a:cubicBezTo>
                  <a:close/>
                </a:path>
              </a:pathLst>
            </a:custGeom>
            <a:noFill/>
            <a:ln w="13746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BDB3F04-FF6A-4734-A5AD-2C2E4F07DC87}"/>
                </a:ext>
              </a:extLst>
            </p:cNvPr>
            <p:cNvSpPr/>
            <p:nvPr/>
          </p:nvSpPr>
          <p:spPr>
            <a:xfrm>
              <a:off x="10476843" y="6401636"/>
              <a:ext cx="4588" cy="68595"/>
            </a:xfrm>
            <a:custGeom>
              <a:avLst/>
              <a:gdLst>
                <a:gd name="connsiteX0" fmla="*/ 0 w 4588"/>
                <a:gd name="connsiteY0" fmla="*/ 0 h 68595"/>
                <a:gd name="connsiteX1" fmla="*/ 0 w 4588"/>
                <a:gd name="connsiteY1" fmla="*/ 68595 h 68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588" h="68595">
                  <a:moveTo>
                    <a:pt x="0" y="0"/>
                  </a:moveTo>
                  <a:lnTo>
                    <a:pt x="0" y="68595"/>
                  </a:lnTo>
                </a:path>
              </a:pathLst>
            </a:custGeom>
            <a:ln w="13746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C6FF24E5-1E0C-4216-96FC-9F1BF96E7936}"/>
                </a:ext>
              </a:extLst>
            </p:cNvPr>
            <p:cNvSpPr/>
            <p:nvPr/>
          </p:nvSpPr>
          <p:spPr>
            <a:xfrm>
              <a:off x="10743057" y="6501569"/>
              <a:ext cx="72311" cy="123563"/>
            </a:xfrm>
            <a:custGeom>
              <a:avLst/>
              <a:gdLst>
                <a:gd name="connsiteX0" fmla="*/ 72312 w 72311"/>
                <a:gd name="connsiteY0" fmla="*/ 123563 h 123563"/>
                <a:gd name="connsiteX1" fmla="*/ 72312 w 72311"/>
                <a:gd name="connsiteY1" fmla="*/ 0 h 123563"/>
                <a:gd name="connsiteX2" fmla="*/ 0 w 72311"/>
                <a:gd name="connsiteY2" fmla="*/ 0 h 123563"/>
                <a:gd name="connsiteX3" fmla="*/ 0 w 72311"/>
                <a:gd name="connsiteY3" fmla="*/ 123563 h 12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11" h="123563">
                  <a:moveTo>
                    <a:pt x="72312" y="123563"/>
                  </a:moveTo>
                  <a:lnTo>
                    <a:pt x="72312" y="0"/>
                  </a:lnTo>
                  <a:lnTo>
                    <a:pt x="0" y="0"/>
                  </a:lnTo>
                  <a:lnTo>
                    <a:pt x="0" y="123563"/>
                  </a:lnTo>
                </a:path>
              </a:pathLst>
            </a:custGeom>
            <a:noFill/>
            <a:ln w="13746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FB2CBA4E-9C11-4884-82A6-A2365099DCBC}"/>
                </a:ext>
              </a:extLst>
            </p:cNvPr>
            <p:cNvSpPr/>
            <p:nvPr/>
          </p:nvSpPr>
          <p:spPr>
            <a:xfrm>
              <a:off x="10779213" y="6501569"/>
              <a:ext cx="4588" cy="123563"/>
            </a:xfrm>
            <a:custGeom>
              <a:avLst/>
              <a:gdLst>
                <a:gd name="connsiteX0" fmla="*/ 0 w 4588"/>
                <a:gd name="connsiteY0" fmla="*/ 0 h 123563"/>
                <a:gd name="connsiteX1" fmla="*/ 0 w 4588"/>
                <a:gd name="connsiteY1" fmla="*/ 123563 h 12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588" h="123563">
                  <a:moveTo>
                    <a:pt x="0" y="0"/>
                  </a:moveTo>
                  <a:lnTo>
                    <a:pt x="0" y="123563"/>
                  </a:lnTo>
                </a:path>
              </a:pathLst>
            </a:custGeom>
            <a:ln w="13746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8A0DA045-6190-4F32-9237-40E2EE33A11C}"/>
                </a:ext>
              </a:extLst>
            </p:cNvPr>
            <p:cNvSpPr/>
            <p:nvPr/>
          </p:nvSpPr>
          <p:spPr>
            <a:xfrm>
              <a:off x="10678335" y="6289268"/>
              <a:ext cx="201886" cy="212301"/>
            </a:xfrm>
            <a:custGeom>
              <a:avLst/>
              <a:gdLst>
                <a:gd name="connsiteX0" fmla="*/ 196452 w 201886"/>
                <a:gd name="connsiteY0" fmla="*/ 41295 h 212301"/>
                <a:gd name="connsiteX1" fmla="*/ 175300 w 201886"/>
                <a:gd name="connsiteY1" fmla="*/ 0 h 212301"/>
                <a:gd name="connsiteX2" fmla="*/ 149651 w 201886"/>
                <a:gd name="connsiteY2" fmla="*/ 0 h 212301"/>
                <a:gd name="connsiteX3" fmla="*/ 177778 w 201886"/>
                <a:gd name="connsiteY3" fmla="*/ 54234 h 212301"/>
                <a:gd name="connsiteX4" fmla="*/ 173189 w 201886"/>
                <a:gd name="connsiteY4" fmla="*/ 79378 h 212301"/>
                <a:gd name="connsiteX5" fmla="*/ 153184 w 201886"/>
                <a:gd name="connsiteY5" fmla="*/ 97731 h 212301"/>
                <a:gd name="connsiteX6" fmla="*/ 115101 w 201886"/>
                <a:gd name="connsiteY6" fmla="*/ 112551 h 212301"/>
                <a:gd name="connsiteX7" fmla="*/ 86653 w 201886"/>
                <a:gd name="connsiteY7" fmla="*/ 112551 h 212301"/>
                <a:gd name="connsiteX8" fmla="*/ 48571 w 201886"/>
                <a:gd name="connsiteY8" fmla="*/ 97731 h 212301"/>
                <a:gd name="connsiteX9" fmla="*/ 28566 w 201886"/>
                <a:gd name="connsiteY9" fmla="*/ 79378 h 212301"/>
                <a:gd name="connsiteX10" fmla="*/ 23977 w 201886"/>
                <a:gd name="connsiteY10" fmla="*/ 54234 h 212301"/>
                <a:gd name="connsiteX11" fmla="*/ 51507 w 201886"/>
                <a:gd name="connsiteY11" fmla="*/ 0 h 212301"/>
                <a:gd name="connsiteX12" fmla="*/ 26501 w 201886"/>
                <a:gd name="connsiteY12" fmla="*/ 0 h 212301"/>
                <a:gd name="connsiteX13" fmla="*/ 5303 w 201886"/>
                <a:gd name="connsiteY13" fmla="*/ 41295 h 212301"/>
                <a:gd name="connsiteX14" fmla="*/ 15902 w 201886"/>
                <a:gd name="connsiteY14" fmla="*/ 99062 h 212301"/>
                <a:gd name="connsiteX15" fmla="*/ 48020 w 201886"/>
                <a:gd name="connsiteY15" fmla="*/ 127922 h 212301"/>
                <a:gd name="connsiteX16" fmla="*/ 64951 w 201886"/>
                <a:gd name="connsiteY16" fmla="*/ 166097 h 212301"/>
                <a:gd name="connsiteX17" fmla="*/ 64951 w 201886"/>
                <a:gd name="connsiteY17" fmla="*/ 212301 h 212301"/>
                <a:gd name="connsiteX18" fmla="*/ 137263 w 201886"/>
                <a:gd name="connsiteY18" fmla="*/ 212301 h 212301"/>
                <a:gd name="connsiteX19" fmla="*/ 137263 w 201886"/>
                <a:gd name="connsiteY19" fmla="*/ 166097 h 212301"/>
                <a:gd name="connsiteX20" fmla="*/ 154194 w 201886"/>
                <a:gd name="connsiteY20" fmla="*/ 127922 h 212301"/>
                <a:gd name="connsiteX21" fmla="*/ 186312 w 201886"/>
                <a:gd name="connsiteY21" fmla="*/ 99062 h 212301"/>
                <a:gd name="connsiteX22" fmla="*/ 196452 w 201886"/>
                <a:gd name="connsiteY22" fmla="*/ 41295 h 212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01886" h="212301">
                  <a:moveTo>
                    <a:pt x="196452" y="41295"/>
                  </a:moveTo>
                  <a:lnTo>
                    <a:pt x="175300" y="0"/>
                  </a:lnTo>
                  <a:lnTo>
                    <a:pt x="149651" y="0"/>
                  </a:lnTo>
                  <a:lnTo>
                    <a:pt x="177778" y="54234"/>
                  </a:lnTo>
                  <a:cubicBezTo>
                    <a:pt x="182044" y="62699"/>
                    <a:pt x="180163" y="72963"/>
                    <a:pt x="173189" y="79378"/>
                  </a:cubicBezTo>
                  <a:lnTo>
                    <a:pt x="153184" y="97731"/>
                  </a:lnTo>
                  <a:cubicBezTo>
                    <a:pt x="142769" y="107261"/>
                    <a:pt x="129187" y="112551"/>
                    <a:pt x="115101" y="112551"/>
                  </a:cubicBezTo>
                  <a:lnTo>
                    <a:pt x="86653" y="112551"/>
                  </a:lnTo>
                  <a:cubicBezTo>
                    <a:pt x="72567" y="112551"/>
                    <a:pt x="58940" y="107261"/>
                    <a:pt x="48571" y="97731"/>
                  </a:cubicBezTo>
                  <a:lnTo>
                    <a:pt x="28566" y="79378"/>
                  </a:lnTo>
                  <a:cubicBezTo>
                    <a:pt x="21591" y="72963"/>
                    <a:pt x="19710" y="62699"/>
                    <a:pt x="23977" y="54234"/>
                  </a:cubicBezTo>
                  <a:lnTo>
                    <a:pt x="51507" y="0"/>
                  </a:lnTo>
                  <a:lnTo>
                    <a:pt x="26501" y="0"/>
                  </a:lnTo>
                  <a:lnTo>
                    <a:pt x="5303" y="41295"/>
                  </a:lnTo>
                  <a:cubicBezTo>
                    <a:pt x="-4654" y="60731"/>
                    <a:pt x="-295" y="84416"/>
                    <a:pt x="15902" y="99062"/>
                  </a:cubicBezTo>
                  <a:lnTo>
                    <a:pt x="48020" y="127922"/>
                  </a:lnTo>
                  <a:cubicBezTo>
                    <a:pt x="58803" y="137686"/>
                    <a:pt x="64951" y="151552"/>
                    <a:pt x="64951" y="166097"/>
                  </a:cubicBezTo>
                  <a:lnTo>
                    <a:pt x="64951" y="212301"/>
                  </a:lnTo>
                  <a:lnTo>
                    <a:pt x="137263" y="212301"/>
                  </a:lnTo>
                  <a:lnTo>
                    <a:pt x="137263" y="166097"/>
                  </a:lnTo>
                  <a:cubicBezTo>
                    <a:pt x="137263" y="151552"/>
                    <a:pt x="143411" y="137686"/>
                    <a:pt x="154194" y="127922"/>
                  </a:cubicBezTo>
                  <a:lnTo>
                    <a:pt x="186312" y="99062"/>
                  </a:lnTo>
                  <a:cubicBezTo>
                    <a:pt x="202325" y="84301"/>
                    <a:pt x="206501" y="60630"/>
                    <a:pt x="196452" y="41295"/>
                  </a:cubicBezTo>
                  <a:close/>
                </a:path>
              </a:pathLst>
            </a:custGeom>
            <a:noFill/>
            <a:ln w="13746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673DDF68-E837-4749-8EEC-7823A18006B8}"/>
                </a:ext>
              </a:extLst>
            </p:cNvPr>
            <p:cNvSpPr/>
            <p:nvPr/>
          </p:nvSpPr>
          <p:spPr>
            <a:xfrm>
              <a:off x="10756638" y="6336941"/>
              <a:ext cx="45148" cy="45148"/>
            </a:xfrm>
            <a:custGeom>
              <a:avLst/>
              <a:gdLst>
                <a:gd name="connsiteX0" fmla="*/ 45149 w 45148"/>
                <a:gd name="connsiteY0" fmla="*/ 22574 h 45148"/>
                <a:gd name="connsiteX1" fmla="*/ 22575 w 45148"/>
                <a:gd name="connsiteY1" fmla="*/ 45149 h 45148"/>
                <a:gd name="connsiteX2" fmla="*/ 0 w 45148"/>
                <a:gd name="connsiteY2" fmla="*/ 22574 h 45148"/>
                <a:gd name="connsiteX3" fmla="*/ 22575 w 45148"/>
                <a:gd name="connsiteY3" fmla="*/ 0 h 45148"/>
                <a:gd name="connsiteX4" fmla="*/ 45149 w 45148"/>
                <a:gd name="connsiteY4" fmla="*/ 22574 h 45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148" h="45148">
                  <a:moveTo>
                    <a:pt x="45149" y="22574"/>
                  </a:moveTo>
                  <a:cubicBezTo>
                    <a:pt x="45149" y="35041"/>
                    <a:pt x="35055" y="45149"/>
                    <a:pt x="22575" y="45149"/>
                  </a:cubicBezTo>
                  <a:cubicBezTo>
                    <a:pt x="10094" y="45149"/>
                    <a:pt x="0" y="35041"/>
                    <a:pt x="0" y="22574"/>
                  </a:cubicBezTo>
                  <a:cubicBezTo>
                    <a:pt x="0" y="10108"/>
                    <a:pt x="10094" y="0"/>
                    <a:pt x="22575" y="0"/>
                  </a:cubicBezTo>
                  <a:cubicBezTo>
                    <a:pt x="35055" y="0"/>
                    <a:pt x="45149" y="10108"/>
                    <a:pt x="45149" y="22574"/>
                  </a:cubicBezTo>
                  <a:close/>
                </a:path>
              </a:pathLst>
            </a:custGeom>
            <a:noFill/>
            <a:ln w="13746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8C600296-D89E-4222-828B-9EDCFA126F04}"/>
                </a:ext>
              </a:extLst>
            </p:cNvPr>
            <p:cNvSpPr/>
            <p:nvPr/>
          </p:nvSpPr>
          <p:spPr>
            <a:xfrm>
              <a:off x="10779213" y="6401636"/>
              <a:ext cx="4588" cy="68595"/>
            </a:xfrm>
            <a:custGeom>
              <a:avLst/>
              <a:gdLst>
                <a:gd name="connsiteX0" fmla="*/ 0 w 4588"/>
                <a:gd name="connsiteY0" fmla="*/ 0 h 68595"/>
                <a:gd name="connsiteX1" fmla="*/ 0 w 4588"/>
                <a:gd name="connsiteY1" fmla="*/ 68595 h 68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588" h="68595">
                  <a:moveTo>
                    <a:pt x="0" y="0"/>
                  </a:moveTo>
                  <a:lnTo>
                    <a:pt x="0" y="68595"/>
                  </a:lnTo>
                </a:path>
              </a:pathLst>
            </a:custGeom>
            <a:ln w="13746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9338462-AA24-4AEE-906F-2677F108A10D}"/>
                </a:ext>
              </a:extLst>
            </p:cNvPr>
            <p:cNvSpPr/>
            <p:nvPr/>
          </p:nvSpPr>
          <p:spPr>
            <a:xfrm>
              <a:off x="10419581" y="6263069"/>
              <a:ext cx="57262" cy="26061"/>
            </a:xfrm>
            <a:custGeom>
              <a:avLst/>
              <a:gdLst>
                <a:gd name="connsiteX0" fmla="*/ 0 w 57262"/>
                <a:gd name="connsiteY0" fmla="*/ 26062 h 26061"/>
                <a:gd name="connsiteX1" fmla="*/ 0 w 57262"/>
                <a:gd name="connsiteY1" fmla="*/ 0 h 26061"/>
                <a:gd name="connsiteX2" fmla="*/ 57262 w 57262"/>
                <a:gd name="connsiteY2" fmla="*/ 0 h 26061"/>
                <a:gd name="connsiteX3" fmla="*/ 57262 w 57262"/>
                <a:gd name="connsiteY3" fmla="*/ 26062 h 26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62" h="26061">
                  <a:moveTo>
                    <a:pt x="0" y="26062"/>
                  </a:moveTo>
                  <a:lnTo>
                    <a:pt x="0" y="0"/>
                  </a:lnTo>
                  <a:lnTo>
                    <a:pt x="57262" y="0"/>
                  </a:lnTo>
                  <a:lnTo>
                    <a:pt x="57262" y="26062"/>
                  </a:lnTo>
                </a:path>
              </a:pathLst>
            </a:custGeom>
            <a:noFill/>
            <a:ln w="13746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712B16DB-6BBA-46FA-8E85-B31C9FE2FE99}"/>
                </a:ext>
              </a:extLst>
            </p:cNvPr>
            <p:cNvSpPr/>
            <p:nvPr/>
          </p:nvSpPr>
          <p:spPr>
            <a:xfrm>
              <a:off x="10476843" y="6263069"/>
              <a:ext cx="57262" cy="26061"/>
            </a:xfrm>
            <a:custGeom>
              <a:avLst/>
              <a:gdLst>
                <a:gd name="connsiteX0" fmla="*/ 0 w 57262"/>
                <a:gd name="connsiteY0" fmla="*/ 26062 h 26061"/>
                <a:gd name="connsiteX1" fmla="*/ 0 w 57262"/>
                <a:gd name="connsiteY1" fmla="*/ 0 h 26061"/>
                <a:gd name="connsiteX2" fmla="*/ 57262 w 57262"/>
                <a:gd name="connsiteY2" fmla="*/ 0 h 26061"/>
                <a:gd name="connsiteX3" fmla="*/ 57262 w 57262"/>
                <a:gd name="connsiteY3" fmla="*/ 26062 h 26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62" h="26061">
                  <a:moveTo>
                    <a:pt x="0" y="26062"/>
                  </a:moveTo>
                  <a:lnTo>
                    <a:pt x="0" y="0"/>
                  </a:lnTo>
                  <a:lnTo>
                    <a:pt x="57262" y="0"/>
                  </a:lnTo>
                  <a:lnTo>
                    <a:pt x="57262" y="26062"/>
                  </a:lnTo>
                </a:path>
              </a:pathLst>
            </a:custGeom>
            <a:noFill/>
            <a:ln w="13746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62CF12A3-1AA9-49D5-8DB4-7F8286D3DB13}"/>
                </a:ext>
              </a:extLst>
            </p:cNvPr>
            <p:cNvSpPr/>
            <p:nvPr/>
          </p:nvSpPr>
          <p:spPr>
            <a:xfrm>
              <a:off x="10448212" y="6236961"/>
              <a:ext cx="57262" cy="26107"/>
            </a:xfrm>
            <a:custGeom>
              <a:avLst/>
              <a:gdLst>
                <a:gd name="connsiteX0" fmla="*/ 0 w 57262"/>
                <a:gd name="connsiteY0" fmla="*/ 26107 h 26107"/>
                <a:gd name="connsiteX1" fmla="*/ 0 w 57262"/>
                <a:gd name="connsiteY1" fmla="*/ 0 h 26107"/>
                <a:gd name="connsiteX2" fmla="*/ 57262 w 57262"/>
                <a:gd name="connsiteY2" fmla="*/ 0 h 26107"/>
                <a:gd name="connsiteX3" fmla="*/ 57262 w 57262"/>
                <a:gd name="connsiteY3" fmla="*/ 26107 h 26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62" h="26107">
                  <a:moveTo>
                    <a:pt x="0" y="26107"/>
                  </a:moveTo>
                  <a:lnTo>
                    <a:pt x="0" y="0"/>
                  </a:lnTo>
                  <a:lnTo>
                    <a:pt x="57262" y="0"/>
                  </a:lnTo>
                  <a:lnTo>
                    <a:pt x="57262" y="26107"/>
                  </a:lnTo>
                </a:path>
              </a:pathLst>
            </a:custGeom>
            <a:noFill/>
            <a:ln w="13746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81EC62A0-CE1F-4FB4-BD12-D9273DC138C8}"/>
                </a:ext>
              </a:extLst>
            </p:cNvPr>
            <p:cNvSpPr/>
            <p:nvPr/>
          </p:nvSpPr>
          <p:spPr>
            <a:xfrm>
              <a:off x="10570766" y="6593335"/>
              <a:ext cx="114524" cy="26061"/>
            </a:xfrm>
            <a:custGeom>
              <a:avLst/>
              <a:gdLst>
                <a:gd name="connsiteX0" fmla="*/ 57262 w 114524"/>
                <a:gd name="connsiteY0" fmla="*/ 26062 h 26061"/>
                <a:gd name="connsiteX1" fmla="*/ 57262 w 114524"/>
                <a:gd name="connsiteY1" fmla="*/ 0 h 26061"/>
                <a:gd name="connsiteX2" fmla="*/ 0 w 114524"/>
                <a:gd name="connsiteY2" fmla="*/ 0 h 26061"/>
                <a:gd name="connsiteX3" fmla="*/ 0 w 114524"/>
                <a:gd name="connsiteY3" fmla="*/ 26062 h 26061"/>
                <a:gd name="connsiteX4" fmla="*/ 114524 w 114524"/>
                <a:gd name="connsiteY4" fmla="*/ 26062 h 26061"/>
                <a:gd name="connsiteX5" fmla="*/ 114524 w 114524"/>
                <a:gd name="connsiteY5" fmla="*/ 0 h 26061"/>
                <a:gd name="connsiteX6" fmla="*/ 57262 w 114524"/>
                <a:gd name="connsiteY6" fmla="*/ 0 h 26061"/>
                <a:gd name="connsiteX7" fmla="*/ 57262 w 114524"/>
                <a:gd name="connsiteY7" fmla="*/ 26062 h 26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4524" h="26061">
                  <a:moveTo>
                    <a:pt x="57262" y="26062"/>
                  </a:moveTo>
                  <a:lnTo>
                    <a:pt x="57262" y="0"/>
                  </a:lnTo>
                  <a:lnTo>
                    <a:pt x="0" y="0"/>
                  </a:lnTo>
                  <a:lnTo>
                    <a:pt x="0" y="26062"/>
                  </a:lnTo>
                  <a:lnTo>
                    <a:pt x="114524" y="26062"/>
                  </a:lnTo>
                  <a:lnTo>
                    <a:pt x="114524" y="0"/>
                  </a:lnTo>
                  <a:lnTo>
                    <a:pt x="57262" y="0"/>
                  </a:lnTo>
                  <a:lnTo>
                    <a:pt x="57262" y="26062"/>
                  </a:lnTo>
                </a:path>
              </a:pathLst>
            </a:custGeom>
            <a:noFill/>
            <a:ln w="13746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68BB7DA8-2F17-4EDE-87F8-E6C5BB1E8660}"/>
                </a:ext>
              </a:extLst>
            </p:cNvPr>
            <p:cNvSpPr/>
            <p:nvPr/>
          </p:nvSpPr>
          <p:spPr>
            <a:xfrm>
              <a:off x="10599397" y="6567274"/>
              <a:ext cx="57262" cy="26061"/>
            </a:xfrm>
            <a:custGeom>
              <a:avLst/>
              <a:gdLst>
                <a:gd name="connsiteX0" fmla="*/ 0 w 57262"/>
                <a:gd name="connsiteY0" fmla="*/ 26062 h 26061"/>
                <a:gd name="connsiteX1" fmla="*/ 0 w 57262"/>
                <a:gd name="connsiteY1" fmla="*/ 0 h 26061"/>
                <a:gd name="connsiteX2" fmla="*/ 57262 w 57262"/>
                <a:gd name="connsiteY2" fmla="*/ 0 h 26061"/>
                <a:gd name="connsiteX3" fmla="*/ 57262 w 57262"/>
                <a:gd name="connsiteY3" fmla="*/ 26062 h 26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62" h="26061">
                  <a:moveTo>
                    <a:pt x="0" y="26062"/>
                  </a:moveTo>
                  <a:lnTo>
                    <a:pt x="0" y="0"/>
                  </a:lnTo>
                  <a:lnTo>
                    <a:pt x="57262" y="0"/>
                  </a:lnTo>
                  <a:lnTo>
                    <a:pt x="57262" y="26062"/>
                  </a:lnTo>
                </a:path>
              </a:pathLst>
            </a:custGeom>
            <a:noFill/>
            <a:ln w="13746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578EE652-28E1-444E-B888-5B10FDAA122D}"/>
                </a:ext>
              </a:extLst>
            </p:cNvPr>
            <p:cNvSpPr/>
            <p:nvPr/>
          </p:nvSpPr>
          <p:spPr>
            <a:xfrm>
              <a:off x="10721951" y="6263069"/>
              <a:ext cx="57262" cy="26061"/>
            </a:xfrm>
            <a:custGeom>
              <a:avLst/>
              <a:gdLst>
                <a:gd name="connsiteX0" fmla="*/ 0 w 57262"/>
                <a:gd name="connsiteY0" fmla="*/ 26062 h 26061"/>
                <a:gd name="connsiteX1" fmla="*/ 0 w 57262"/>
                <a:gd name="connsiteY1" fmla="*/ 0 h 26061"/>
                <a:gd name="connsiteX2" fmla="*/ 57262 w 57262"/>
                <a:gd name="connsiteY2" fmla="*/ 0 h 26061"/>
                <a:gd name="connsiteX3" fmla="*/ 57262 w 57262"/>
                <a:gd name="connsiteY3" fmla="*/ 26062 h 26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62" h="26061">
                  <a:moveTo>
                    <a:pt x="0" y="26062"/>
                  </a:moveTo>
                  <a:lnTo>
                    <a:pt x="0" y="0"/>
                  </a:lnTo>
                  <a:lnTo>
                    <a:pt x="57262" y="0"/>
                  </a:lnTo>
                  <a:lnTo>
                    <a:pt x="57262" y="26062"/>
                  </a:lnTo>
                </a:path>
              </a:pathLst>
            </a:custGeom>
            <a:noFill/>
            <a:ln w="13746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7DB8A876-7DD2-4C95-A757-B9EFC2C93FAB}"/>
                </a:ext>
              </a:extLst>
            </p:cNvPr>
            <p:cNvSpPr/>
            <p:nvPr/>
          </p:nvSpPr>
          <p:spPr>
            <a:xfrm>
              <a:off x="10779213" y="6263069"/>
              <a:ext cx="57262" cy="26061"/>
            </a:xfrm>
            <a:custGeom>
              <a:avLst/>
              <a:gdLst>
                <a:gd name="connsiteX0" fmla="*/ 0 w 57262"/>
                <a:gd name="connsiteY0" fmla="*/ 26062 h 26061"/>
                <a:gd name="connsiteX1" fmla="*/ 0 w 57262"/>
                <a:gd name="connsiteY1" fmla="*/ 0 h 26061"/>
                <a:gd name="connsiteX2" fmla="*/ 57262 w 57262"/>
                <a:gd name="connsiteY2" fmla="*/ 0 h 26061"/>
                <a:gd name="connsiteX3" fmla="*/ 57262 w 57262"/>
                <a:gd name="connsiteY3" fmla="*/ 26062 h 26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62" h="26061">
                  <a:moveTo>
                    <a:pt x="0" y="26062"/>
                  </a:moveTo>
                  <a:lnTo>
                    <a:pt x="0" y="0"/>
                  </a:lnTo>
                  <a:lnTo>
                    <a:pt x="57262" y="0"/>
                  </a:lnTo>
                  <a:lnTo>
                    <a:pt x="57262" y="26062"/>
                  </a:lnTo>
                </a:path>
              </a:pathLst>
            </a:custGeom>
            <a:noFill/>
            <a:ln w="13746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F160EFC0-6BF4-48A2-928C-930C603FFC26}"/>
                </a:ext>
              </a:extLst>
            </p:cNvPr>
            <p:cNvSpPr/>
            <p:nvPr/>
          </p:nvSpPr>
          <p:spPr>
            <a:xfrm>
              <a:off x="10750582" y="6236961"/>
              <a:ext cx="57262" cy="26107"/>
            </a:xfrm>
            <a:custGeom>
              <a:avLst/>
              <a:gdLst>
                <a:gd name="connsiteX0" fmla="*/ 0 w 57262"/>
                <a:gd name="connsiteY0" fmla="*/ 26107 h 26107"/>
                <a:gd name="connsiteX1" fmla="*/ 0 w 57262"/>
                <a:gd name="connsiteY1" fmla="*/ 0 h 26107"/>
                <a:gd name="connsiteX2" fmla="*/ 57262 w 57262"/>
                <a:gd name="connsiteY2" fmla="*/ 0 h 26107"/>
                <a:gd name="connsiteX3" fmla="*/ 57262 w 57262"/>
                <a:gd name="connsiteY3" fmla="*/ 26107 h 26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62" h="26107">
                  <a:moveTo>
                    <a:pt x="0" y="26107"/>
                  </a:moveTo>
                  <a:lnTo>
                    <a:pt x="0" y="0"/>
                  </a:lnTo>
                  <a:lnTo>
                    <a:pt x="57262" y="0"/>
                  </a:lnTo>
                  <a:lnTo>
                    <a:pt x="57262" y="26107"/>
                  </a:lnTo>
                </a:path>
              </a:pathLst>
            </a:custGeom>
            <a:noFill/>
            <a:ln w="13746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CC62C0C9-9335-4BEC-AAB3-F6F530ED9184}"/>
                </a:ext>
              </a:extLst>
            </p:cNvPr>
            <p:cNvSpPr/>
            <p:nvPr/>
          </p:nvSpPr>
          <p:spPr>
            <a:xfrm>
              <a:off x="10402467" y="6289130"/>
              <a:ext cx="451168" cy="4588"/>
            </a:xfrm>
            <a:custGeom>
              <a:avLst/>
              <a:gdLst>
                <a:gd name="connsiteX0" fmla="*/ 0 w 451168"/>
                <a:gd name="connsiteY0" fmla="*/ 0 h 4588"/>
                <a:gd name="connsiteX1" fmla="*/ 451168 w 451168"/>
                <a:gd name="connsiteY1" fmla="*/ 0 h 4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51168" h="4588">
                  <a:moveTo>
                    <a:pt x="0" y="0"/>
                  </a:moveTo>
                  <a:lnTo>
                    <a:pt x="451168" y="0"/>
                  </a:lnTo>
                </a:path>
              </a:pathLst>
            </a:custGeom>
            <a:ln w="13746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AFD11719-EED4-431E-A214-2294295980A9}"/>
                </a:ext>
              </a:extLst>
            </p:cNvPr>
            <p:cNvSpPr/>
            <p:nvPr/>
          </p:nvSpPr>
          <p:spPr>
            <a:xfrm>
              <a:off x="10591918" y="6165521"/>
              <a:ext cx="72265" cy="123609"/>
            </a:xfrm>
            <a:custGeom>
              <a:avLst/>
              <a:gdLst>
                <a:gd name="connsiteX0" fmla="*/ 0 w 72265"/>
                <a:gd name="connsiteY0" fmla="*/ 123609 h 123609"/>
                <a:gd name="connsiteX1" fmla="*/ 0 w 72265"/>
                <a:gd name="connsiteY1" fmla="*/ 0 h 123609"/>
                <a:gd name="connsiteX2" fmla="*/ 72266 w 72265"/>
                <a:gd name="connsiteY2" fmla="*/ 0 h 123609"/>
                <a:gd name="connsiteX3" fmla="*/ 72266 w 72265"/>
                <a:gd name="connsiteY3" fmla="*/ 123609 h 123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265" h="123609">
                  <a:moveTo>
                    <a:pt x="0" y="123609"/>
                  </a:moveTo>
                  <a:lnTo>
                    <a:pt x="0" y="0"/>
                  </a:lnTo>
                  <a:lnTo>
                    <a:pt x="72266" y="0"/>
                  </a:lnTo>
                  <a:lnTo>
                    <a:pt x="72266" y="123609"/>
                  </a:lnTo>
                </a:path>
              </a:pathLst>
            </a:custGeom>
            <a:noFill/>
            <a:ln w="13746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3B57493D-05B5-4FFE-A1EA-B06E5A21049F}"/>
                </a:ext>
              </a:extLst>
            </p:cNvPr>
            <p:cNvSpPr/>
            <p:nvPr/>
          </p:nvSpPr>
          <p:spPr>
            <a:xfrm>
              <a:off x="10628028" y="6165521"/>
              <a:ext cx="4588" cy="123609"/>
            </a:xfrm>
            <a:custGeom>
              <a:avLst/>
              <a:gdLst>
                <a:gd name="connsiteX0" fmla="*/ 0 w 4588"/>
                <a:gd name="connsiteY0" fmla="*/ 0 h 123609"/>
                <a:gd name="connsiteX1" fmla="*/ 0 w 4588"/>
                <a:gd name="connsiteY1" fmla="*/ 123609 h 123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588" h="123609">
                  <a:moveTo>
                    <a:pt x="0" y="0"/>
                  </a:moveTo>
                  <a:lnTo>
                    <a:pt x="0" y="123609"/>
                  </a:lnTo>
                </a:path>
              </a:pathLst>
            </a:custGeom>
            <a:ln w="13746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F824AA18-03AD-4675-A5C0-2BB4B74C24CD}"/>
                </a:ext>
              </a:extLst>
            </p:cNvPr>
            <p:cNvSpPr/>
            <p:nvPr/>
          </p:nvSpPr>
          <p:spPr>
            <a:xfrm>
              <a:off x="10605454" y="6000939"/>
              <a:ext cx="45149" cy="45149"/>
            </a:xfrm>
            <a:custGeom>
              <a:avLst/>
              <a:gdLst>
                <a:gd name="connsiteX0" fmla="*/ 45149 w 45149"/>
                <a:gd name="connsiteY0" fmla="*/ 22529 h 45149"/>
                <a:gd name="connsiteX1" fmla="*/ 22620 w 45149"/>
                <a:gd name="connsiteY1" fmla="*/ 45149 h 45149"/>
                <a:gd name="connsiteX2" fmla="*/ 0 w 45149"/>
                <a:gd name="connsiteY2" fmla="*/ 22620 h 45149"/>
                <a:gd name="connsiteX3" fmla="*/ 22528 w 45149"/>
                <a:gd name="connsiteY3" fmla="*/ 0 h 45149"/>
                <a:gd name="connsiteX4" fmla="*/ 22574 w 45149"/>
                <a:gd name="connsiteY4" fmla="*/ 0 h 45149"/>
                <a:gd name="connsiteX5" fmla="*/ 45149 w 45149"/>
                <a:gd name="connsiteY5" fmla="*/ 22529 h 45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149" h="45149">
                  <a:moveTo>
                    <a:pt x="45149" y="22529"/>
                  </a:moveTo>
                  <a:cubicBezTo>
                    <a:pt x="45195" y="34995"/>
                    <a:pt x="35100" y="45121"/>
                    <a:pt x="22620" y="45149"/>
                  </a:cubicBezTo>
                  <a:cubicBezTo>
                    <a:pt x="10140" y="45177"/>
                    <a:pt x="46" y="35087"/>
                    <a:pt x="0" y="22620"/>
                  </a:cubicBezTo>
                  <a:cubicBezTo>
                    <a:pt x="-46" y="10154"/>
                    <a:pt x="10048" y="28"/>
                    <a:pt x="22528" y="0"/>
                  </a:cubicBezTo>
                  <a:cubicBezTo>
                    <a:pt x="22528" y="0"/>
                    <a:pt x="22574" y="0"/>
                    <a:pt x="22574" y="0"/>
                  </a:cubicBezTo>
                  <a:cubicBezTo>
                    <a:pt x="35009" y="0"/>
                    <a:pt x="45103" y="10081"/>
                    <a:pt x="45149" y="22529"/>
                  </a:cubicBezTo>
                  <a:close/>
                </a:path>
              </a:pathLst>
            </a:custGeom>
            <a:noFill/>
            <a:ln w="13746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1B6B45F8-6FFD-4EAB-90DE-0CF4B25F58D1}"/>
                </a:ext>
              </a:extLst>
            </p:cNvPr>
            <p:cNvSpPr/>
            <p:nvPr/>
          </p:nvSpPr>
          <p:spPr>
            <a:xfrm>
              <a:off x="10628028" y="6065588"/>
              <a:ext cx="4588" cy="68595"/>
            </a:xfrm>
            <a:custGeom>
              <a:avLst/>
              <a:gdLst>
                <a:gd name="connsiteX0" fmla="*/ 0 w 4588"/>
                <a:gd name="connsiteY0" fmla="*/ 0 h 68595"/>
                <a:gd name="connsiteX1" fmla="*/ 0 w 4588"/>
                <a:gd name="connsiteY1" fmla="*/ 68595 h 68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588" h="68595">
                  <a:moveTo>
                    <a:pt x="0" y="0"/>
                  </a:moveTo>
                  <a:lnTo>
                    <a:pt x="0" y="68595"/>
                  </a:lnTo>
                </a:path>
              </a:pathLst>
            </a:custGeom>
            <a:ln w="13746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D0B10E10-F337-487D-A264-10164FB41A27}"/>
                </a:ext>
              </a:extLst>
            </p:cNvPr>
            <p:cNvSpPr/>
            <p:nvPr/>
          </p:nvSpPr>
          <p:spPr>
            <a:xfrm>
              <a:off x="10591918" y="6111471"/>
              <a:ext cx="72265" cy="54050"/>
            </a:xfrm>
            <a:custGeom>
              <a:avLst/>
              <a:gdLst>
                <a:gd name="connsiteX0" fmla="*/ 0 w 72265"/>
                <a:gd name="connsiteY0" fmla="*/ 0 h 54050"/>
                <a:gd name="connsiteX1" fmla="*/ 0 w 72265"/>
                <a:gd name="connsiteY1" fmla="*/ 54050 h 54050"/>
                <a:gd name="connsiteX2" fmla="*/ 72266 w 72265"/>
                <a:gd name="connsiteY2" fmla="*/ 54050 h 54050"/>
                <a:gd name="connsiteX3" fmla="*/ 72266 w 72265"/>
                <a:gd name="connsiteY3" fmla="*/ 0 h 54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265" h="54050">
                  <a:moveTo>
                    <a:pt x="0" y="0"/>
                  </a:moveTo>
                  <a:lnTo>
                    <a:pt x="0" y="54050"/>
                  </a:lnTo>
                  <a:lnTo>
                    <a:pt x="72266" y="54050"/>
                  </a:lnTo>
                  <a:lnTo>
                    <a:pt x="72266" y="0"/>
                  </a:lnTo>
                </a:path>
              </a:pathLst>
            </a:custGeom>
            <a:noFill/>
            <a:ln w="13746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9E2BE75-25C0-47F6-8E51-CEF392785453}"/>
                </a:ext>
              </a:extLst>
            </p:cNvPr>
            <p:cNvSpPr/>
            <p:nvPr/>
          </p:nvSpPr>
          <p:spPr>
            <a:xfrm>
              <a:off x="10563058" y="6065588"/>
              <a:ext cx="104704" cy="99933"/>
            </a:xfrm>
            <a:custGeom>
              <a:avLst/>
              <a:gdLst>
                <a:gd name="connsiteX0" fmla="*/ 0 w 104704"/>
                <a:gd name="connsiteY0" fmla="*/ 99933 h 99933"/>
                <a:gd name="connsiteX1" fmla="*/ 0 w 104704"/>
                <a:gd name="connsiteY1" fmla="*/ 30099 h 99933"/>
                <a:gd name="connsiteX2" fmla="*/ 25511 w 104704"/>
                <a:gd name="connsiteY2" fmla="*/ 0 h 99933"/>
                <a:gd name="connsiteX3" fmla="*/ 104705 w 104704"/>
                <a:gd name="connsiteY3" fmla="*/ 0 h 9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04" h="99933">
                  <a:moveTo>
                    <a:pt x="0" y="99933"/>
                  </a:moveTo>
                  <a:lnTo>
                    <a:pt x="0" y="30099"/>
                  </a:lnTo>
                  <a:cubicBezTo>
                    <a:pt x="0" y="13490"/>
                    <a:pt x="8901" y="0"/>
                    <a:pt x="25511" y="0"/>
                  </a:cubicBezTo>
                  <a:lnTo>
                    <a:pt x="104705" y="0"/>
                  </a:lnTo>
                </a:path>
              </a:pathLst>
            </a:custGeom>
            <a:noFill/>
            <a:ln w="13746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1A5027AB-851E-419B-AB20-EB24E6988DBF}"/>
                </a:ext>
              </a:extLst>
            </p:cNvPr>
            <p:cNvSpPr/>
            <p:nvPr/>
          </p:nvSpPr>
          <p:spPr>
            <a:xfrm>
              <a:off x="10667763" y="6065588"/>
              <a:ext cx="25465" cy="99933"/>
            </a:xfrm>
            <a:custGeom>
              <a:avLst/>
              <a:gdLst>
                <a:gd name="connsiteX0" fmla="*/ 0 w 25465"/>
                <a:gd name="connsiteY0" fmla="*/ 0 h 99933"/>
                <a:gd name="connsiteX1" fmla="*/ 0 w 25465"/>
                <a:gd name="connsiteY1" fmla="*/ 0 h 99933"/>
                <a:gd name="connsiteX2" fmla="*/ 25465 w 25465"/>
                <a:gd name="connsiteY2" fmla="*/ 30099 h 99933"/>
                <a:gd name="connsiteX3" fmla="*/ 25465 w 25465"/>
                <a:gd name="connsiteY3" fmla="*/ 99933 h 9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65" h="99933">
                  <a:moveTo>
                    <a:pt x="0" y="0"/>
                  </a:moveTo>
                  <a:lnTo>
                    <a:pt x="0" y="0"/>
                  </a:lnTo>
                  <a:cubicBezTo>
                    <a:pt x="16610" y="0"/>
                    <a:pt x="25465" y="13490"/>
                    <a:pt x="25465" y="30099"/>
                  </a:cubicBezTo>
                  <a:lnTo>
                    <a:pt x="25465" y="99933"/>
                  </a:lnTo>
                </a:path>
              </a:pathLst>
            </a:custGeom>
            <a:noFill/>
            <a:ln w="13746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09CFF7C6-E622-464E-B92E-040121EBA9C7}"/>
              </a:ext>
            </a:extLst>
          </p:cNvPr>
          <p:cNvGrpSpPr/>
          <p:nvPr/>
        </p:nvGrpSpPr>
        <p:grpSpPr>
          <a:xfrm>
            <a:off x="523491" y="1912774"/>
            <a:ext cx="717016" cy="553662"/>
            <a:chOff x="4388662" y="6108122"/>
            <a:chExt cx="547109" cy="372433"/>
          </a:xfrm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C5145C82-9498-4B46-8E76-5C91089F3D7E}"/>
                </a:ext>
              </a:extLst>
            </p:cNvPr>
            <p:cNvSpPr/>
            <p:nvPr/>
          </p:nvSpPr>
          <p:spPr>
            <a:xfrm>
              <a:off x="4506490" y="6136615"/>
              <a:ext cx="389363" cy="315446"/>
            </a:xfrm>
            <a:custGeom>
              <a:avLst/>
              <a:gdLst>
                <a:gd name="connsiteX0" fmla="*/ 389364 w 389363"/>
                <a:gd name="connsiteY0" fmla="*/ 0 h 315446"/>
                <a:gd name="connsiteX1" fmla="*/ 0 w 389363"/>
                <a:gd name="connsiteY1" fmla="*/ 99475 h 315446"/>
                <a:gd name="connsiteX2" fmla="*/ 0 w 389363"/>
                <a:gd name="connsiteY2" fmla="*/ 157746 h 315446"/>
                <a:gd name="connsiteX3" fmla="*/ 0 w 389363"/>
                <a:gd name="connsiteY3" fmla="*/ 215972 h 315446"/>
                <a:gd name="connsiteX4" fmla="*/ 389364 w 389363"/>
                <a:gd name="connsiteY4" fmla="*/ 315446 h 315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9363" h="315446">
                  <a:moveTo>
                    <a:pt x="389364" y="0"/>
                  </a:moveTo>
                  <a:lnTo>
                    <a:pt x="0" y="99475"/>
                  </a:lnTo>
                  <a:lnTo>
                    <a:pt x="0" y="157746"/>
                  </a:lnTo>
                  <a:lnTo>
                    <a:pt x="0" y="215972"/>
                  </a:lnTo>
                  <a:lnTo>
                    <a:pt x="389364" y="315446"/>
                  </a:lnTo>
                </a:path>
              </a:pathLst>
            </a:custGeom>
            <a:noFill/>
            <a:ln w="13746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AB5E338F-3335-4E54-BDB7-20760C5F0E97}"/>
                </a:ext>
              </a:extLst>
            </p:cNvPr>
            <p:cNvSpPr/>
            <p:nvPr/>
          </p:nvSpPr>
          <p:spPr>
            <a:xfrm>
              <a:off x="4895670" y="6108122"/>
              <a:ext cx="40101" cy="372433"/>
            </a:xfrm>
            <a:custGeom>
              <a:avLst/>
              <a:gdLst>
                <a:gd name="connsiteX0" fmla="*/ 0 w 40101"/>
                <a:gd name="connsiteY0" fmla="*/ 186240 h 372433"/>
                <a:gd name="connsiteX1" fmla="*/ 0 w 40101"/>
                <a:gd name="connsiteY1" fmla="*/ 20051 h 372433"/>
                <a:gd name="connsiteX2" fmla="*/ 20051 w 40101"/>
                <a:gd name="connsiteY2" fmla="*/ 0 h 372433"/>
                <a:gd name="connsiteX3" fmla="*/ 20051 w 40101"/>
                <a:gd name="connsiteY3" fmla="*/ 0 h 372433"/>
                <a:gd name="connsiteX4" fmla="*/ 40102 w 40101"/>
                <a:gd name="connsiteY4" fmla="*/ 20051 h 372433"/>
                <a:gd name="connsiteX5" fmla="*/ 40102 w 40101"/>
                <a:gd name="connsiteY5" fmla="*/ 352382 h 372433"/>
                <a:gd name="connsiteX6" fmla="*/ 20051 w 40101"/>
                <a:gd name="connsiteY6" fmla="*/ 372433 h 372433"/>
                <a:gd name="connsiteX7" fmla="*/ 20051 w 40101"/>
                <a:gd name="connsiteY7" fmla="*/ 372433 h 372433"/>
                <a:gd name="connsiteX8" fmla="*/ 0 w 40101"/>
                <a:gd name="connsiteY8" fmla="*/ 352474 h 372433"/>
                <a:gd name="connsiteX9" fmla="*/ 0 w 40101"/>
                <a:gd name="connsiteY9" fmla="*/ 352382 h 372433"/>
                <a:gd name="connsiteX10" fmla="*/ 0 w 40101"/>
                <a:gd name="connsiteY10" fmla="*/ 286678 h 372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101" h="372433">
                  <a:moveTo>
                    <a:pt x="0" y="186240"/>
                  </a:moveTo>
                  <a:lnTo>
                    <a:pt x="0" y="20051"/>
                  </a:lnTo>
                  <a:cubicBezTo>
                    <a:pt x="0" y="8979"/>
                    <a:pt x="8979" y="0"/>
                    <a:pt x="20051" y="0"/>
                  </a:cubicBezTo>
                  <a:lnTo>
                    <a:pt x="20051" y="0"/>
                  </a:lnTo>
                  <a:cubicBezTo>
                    <a:pt x="31122" y="0"/>
                    <a:pt x="40102" y="8979"/>
                    <a:pt x="40102" y="20051"/>
                  </a:cubicBezTo>
                  <a:lnTo>
                    <a:pt x="40102" y="352382"/>
                  </a:lnTo>
                  <a:cubicBezTo>
                    <a:pt x="40102" y="363454"/>
                    <a:pt x="31122" y="372433"/>
                    <a:pt x="20051" y="372433"/>
                  </a:cubicBezTo>
                  <a:lnTo>
                    <a:pt x="20051" y="372433"/>
                  </a:lnTo>
                  <a:cubicBezTo>
                    <a:pt x="9002" y="372461"/>
                    <a:pt x="28" y="363523"/>
                    <a:pt x="0" y="352474"/>
                  </a:cubicBezTo>
                  <a:cubicBezTo>
                    <a:pt x="0" y="352442"/>
                    <a:pt x="0" y="352414"/>
                    <a:pt x="0" y="352382"/>
                  </a:cubicBezTo>
                  <a:lnTo>
                    <a:pt x="0" y="286678"/>
                  </a:lnTo>
                </a:path>
              </a:pathLst>
            </a:custGeom>
            <a:noFill/>
            <a:ln w="13746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11F0357-456A-4CE1-970A-2C38E77F9A83}"/>
                </a:ext>
              </a:extLst>
            </p:cNvPr>
            <p:cNvSpPr/>
            <p:nvPr/>
          </p:nvSpPr>
          <p:spPr>
            <a:xfrm>
              <a:off x="4435142" y="6224848"/>
              <a:ext cx="71348" cy="138016"/>
            </a:xfrm>
            <a:custGeom>
              <a:avLst/>
              <a:gdLst>
                <a:gd name="connsiteX0" fmla="*/ 0 w 71348"/>
                <a:gd name="connsiteY0" fmla="*/ 138016 h 138016"/>
                <a:gd name="connsiteX1" fmla="*/ 71348 w 71348"/>
                <a:gd name="connsiteY1" fmla="*/ 126775 h 138016"/>
                <a:gd name="connsiteX2" fmla="*/ 71348 w 71348"/>
                <a:gd name="connsiteY2" fmla="*/ 11241 h 138016"/>
                <a:gd name="connsiteX3" fmla="*/ 0 w 71348"/>
                <a:gd name="connsiteY3" fmla="*/ 0 h 138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48" h="138016">
                  <a:moveTo>
                    <a:pt x="0" y="138016"/>
                  </a:moveTo>
                  <a:lnTo>
                    <a:pt x="71348" y="126775"/>
                  </a:lnTo>
                  <a:lnTo>
                    <a:pt x="71348" y="11241"/>
                  </a:lnTo>
                  <a:lnTo>
                    <a:pt x="0" y="0"/>
                  </a:lnTo>
                </a:path>
              </a:pathLst>
            </a:custGeom>
            <a:noFill/>
            <a:ln w="13746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6148DA85-BBB4-4B1B-A1EA-0E613AB81067}"/>
                </a:ext>
              </a:extLst>
            </p:cNvPr>
            <p:cNvSpPr/>
            <p:nvPr/>
          </p:nvSpPr>
          <p:spPr>
            <a:xfrm>
              <a:off x="4388662" y="6207000"/>
              <a:ext cx="46479" cy="173713"/>
            </a:xfrm>
            <a:custGeom>
              <a:avLst/>
              <a:gdLst>
                <a:gd name="connsiteX0" fmla="*/ 46480 w 46479"/>
                <a:gd name="connsiteY0" fmla="*/ 150497 h 173713"/>
                <a:gd name="connsiteX1" fmla="*/ 23217 w 46479"/>
                <a:gd name="connsiteY1" fmla="*/ 173714 h 173713"/>
                <a:gd name="connsiteX2" fmla="*/ 23217 w 46479"/>
                <a:gd name="connsiteY2" fmla="*/ 173714 h 173713"/>
                <a:gd name="connsiteX3" fmla="*/ 0 w 46479"/>
                <a:gd name="connsiteY3" fmla="*/ 150497 h 173713"/>
                <a:gd name="connsiteX4" fmla="*/ 0 w 46479"/>
                <a:gd name="connsiteY4" fmla="*/ 23217 h 173713"/>
                <a:gd name="connsiteX5" fmla="*/ 23217 w 46479"/>
                <a:gd name="connsiteY5" fmla="*/ 0 h 173713"/>
                <a:gd name="connsiteX6" fmla="*/ 23217 w 46479"/>
                <a:gd name="connsiteY6" fmla="*/ 0 h 173713"/>
                <a:gd name="connsiteX7" fmla="*/ 46480 w 46479"/>
                <a:gd name="connsiteY7" fmla="*/ 23217 h 173713"/>
                <a:gd name="connsiteX8" fmla="*/ 46480 w 46479"/>
                <a:gd name="connsiteY8" fmla="*/ 53683 h 173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479" h="173713">
                  <a:moveTo>
                    <a:pt x="46480" y="150497"/>
                  </a:moveTo>
                  <a:cubicBezTo>
                    <a:pt x="46454" y="163326"/>
                    <a:pt x="36047" y="173714"/>
                    <a:pt x="23217" y="173714"/>
                  </a:cubicBezTo>
                  <a:lnTo>
                    <a:pt x="23217" y="173714"/>
                  </a:lnTo>
                  <a:cubicBezTo>
                    <a:pt x="10405" y="173691"/>
                    <a:pt x="25" y="163307"/>
                    <a:pt x="0" y="150497"/>
                  </a:cubicBezTo>
                  <a:lnTo>
                    <a:pt x="0" y="23217"/>
                  </a:lnTo>
                  <a:cubicBezTo>
                    <a:pt x="25" y="10406"/>
                    <a:pt x="10405" y="23"/>
                    <a:pt x="23217" y="0"/>
                  </a:cubicBezTo>
                  <a:lnTo>
                    <a:pt x="23217" y="0"/>
                  </a:lnTo>
                  <a:cubicBezTo>
                    <a:pt x="36047" y="0"/>
                    <a:pt x="46454" y="10388"/>
                    <a:pt x="46480" y="23217"/>
                  </a:cubicBezTo>
                  <a:lnTo>
                    <a:pt x="46480" y="53683"/>
                  </a:lnTo>
                </a:path>
              </a:pathLst>
            </a:custGeom>
            <a:noFill/>
            <a:ln w="13746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EF0AAA2-C89D-46FB-9A07-0BFD7BF3BE2C}"/>
                </a:ext>
              </a:extLst>
            </p:cNvPr>
            <p:cNvSpPr/>
            <p:nvPr/>
          </p:nvSpPr>
          <p:spPr>
            <a:xfrm>
              <a:off x="4589538" y="6374840"/>
              <a:ext cx="137328" cy="96996"/>
            </a:xfrm>
            <a:custGeom>
              <a:avLst/>
              <a:gdLst>
                <a:gd name="connsiteX0" fmla="*/ 0 w 137328"/>
                <a:gd name="connsiteY0" fmla="*/ 0 h 96996"/>
                <a:gd name="connsiteX1" fmla="*/ 0 w 137328"/>
                <a:gd name="connsiteY1" fmla="*/ 73413 h 96996"/>
                <a:gd name="connsiteX2" fmla="*/ 23630 w 137328"/>
                <a:gd name="connsiteY2" fmla="*/ 96997 h 96996"/>
                <a:gd name="connsiteX3" fmla="*/ 113744 w 137328"/>
                <a:gd name="connsiteY3" fmla="*/ 96997 h 96996"/>
                <a:gd name="connsiteX4" fmla="*/ 137328 w 137328"/>
                <a:gd name="connsiteY4" fmla="*/ 73413 h 96996"/>
                <a:gd name="connsiteX5" fmla="*/ 137328 w 137328"/>
                <a:gd name="connsiteY5" fmla="*/ 37120 h 96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328" h="96996">
                  <a:moveTo>
                    <a:pt x="0" y="0"/>
                  </a:moveTo>
                  <a:lnTo>
                    <a:pt x="0" y="73413"/>
                  </a:lnTo>
                  <a:cubicBezTo>
                    <a:pt x="25" y="86444"/>
                    <a:pt x="10597" y="96997"/>
                    <a:pt x="23630" y="96997"/>
                  </a:cubicBezTo>
                  <a:lnTo>
                    <a:pt x="113744" y="96997"/>
                  </a:lnTo>
                  <a:cubicBezTo>
                    <a:pt x="126769" y="96997"/>
                    <a:pt x="137328" y="86439"/>
                    <a:pt x="137328" y="73413"/>
                  </a:cubicBezTo>
                  <a:lnTo>
                    <a:pt x="137328" y="37120"/>
                  </a:lnTo>
                </a:path>
              </a:pathLst>
            </a:custGeom>
            <a:noFill/>
            <a:ln w="13746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C53C613F-EDC0-4047-B77D-ADA706EDAC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01719" y="1344553"/>
            <a:ext cx="3906404" cy="14617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49DCFB-7ED1-4C0B-8CD1-945FB308C1B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601" y="252196"/>
            <a:ext cx="1044000" cy="7504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9CB2FC2-F42C-46A4-9B4C-124C66EEA12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56935" y="3024028"/>
            <a:ext cx="2613713" cy="373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87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ISCTE">
      <a:dk1>
        <a:sysClr val="windowText" lastClr="000000"/>
      </a:dk1>
      <a:lt1>
        <a:sysClr val="window" lastClr="FFFFFF"/>
      </a:lt1>
      <a:dk2>
        <a:srgbClr val="0D28C2"/>
      </a:dk2>
      <a:lt2>
        <a:srgbClr val="F2F2F2"/>
      </a:lt2>
      <a:accent1>
        <a:srgbClr val="BFBFBF"/>
      </a:accent1>
      <a:accent2>
        <a:srgbClr val="14BFB8"/>
      </a:accent2>
      <a:accent3>
        <a:srgbClr val="25B748"/>
      </a:accent3>
      <a:accent4>
        <a:srgbClr val="E21F1B"/>
      </a:accent4>
      <a:accent5>
        <a:srgbClr val="F18D00"/>
      </a:accent5>
      <a:accent6>
        <a:srgbClr val="8517AC"/>
      </a:accent6>
      <a:hlink>
        <a:srgbClr val="14BFB8"/>
      </a:hlink>
      <a:folHlink>
        <a:srgbClr val="F18D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SCTE Institucional_Template_V2.pptx" id="{6FC62CF6-86E5-4BB9-AB57-2505EB4A5825}" vid="{E6621D8A-16DA-4DB2-89A1-33B821A09AD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A008B5FF2FFD540B37A6F0300F81FC2" ma:contentTypeVersion="18" ma:contentTypeDescription="Criar um novo documento." ma:contentTypeScope="" ma:versionID="81678bcd52307bf5f068800bbb776050">
  <xsd:schema xmlns:xsd="http://www.w3.org/2001/XMLSchema" xmlns:xs="http://www.w3.org/2001/XMLSchema" xmlns:p="http://schemas.microsoft.com/office/2006/metadata/properties" xmlns:ns2="4db67113-eb67-44a1-9edf-5df72271b47e" xmlns:ns3="4fbe9f52-40a4-47fe-a5ce-58810bba7ff9" targetNamespace="http://schemas.microsoft.com/office/2006/metadata/properties" ma:root="true" ma:fieldsID="311524d59d59a224c0134f5e1772490e" ns2:_="" ns3:_="">
    <xsd:import namespace="4db67113-eb67-44a1-9edf-5df72271b47e"/>
    <xsd:import namespace="4fbe9f52-40a4-47fe-a5ce-58810bba7ff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b67113-eb67-44a1-9edf-5df72271b4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m" ma:readOnly="false" ma:fieldId="{5cf76f15-5ced-4ddc-b409-7134ff3c332f}" ma:taxonomyMulti="true" ma:sspId="66360a76-79ac-481f-9307-a903ec69f42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be9f52-40a4-47fe-a5ce-58810bba7ff9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talhes de 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77d9706-a847-4cfc-80de-f76dfed6b0b3}" ma:internalName="TaxCatchAll" ma:showField="CatchAllData" ma:web="4fbe9f52-40a4-47fe-a5ce-58810bba7f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fbe9f52-40a4-47fe-a5ce-58810bba7ff9" xsi:nil="true"/>
    <lcf76f155ced4ddcb4097134ff3c332f xmlns="4db67113-eb67-44a1-9edf-5df72271b47e">
      <Terms xmlns="http://schemas.microsoft.com/office/infopath/2007/PartnerControls"/>
    </lcf76f155ced4ddcb4097134ff3c332f>
    <SharedWithUsers xmlns="4fbe9f52-40a4-47fe-a5ce-58810bba7ff9">
      <UserInfo>
        <DisplayName>Letícia Moço</DisplayName>
        <AccountId>50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59632365-7629-44D8-A9A0-42373F76F1A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A4320ED-2DF6-43E3-8B1B-7BD9E429D558}">
  <ds:schemaRefs>
    <ds:schemaRef ds:uri="4db67113-eb67-44a1-9edf-5df72271b47e"/>
    <ds:schemaRef ds:uri="4fbe9f52-40a4-47fe-a5ce-58810bba7ff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60CD879-0777-4CC5-B5B9-344F800D88B0}">
  <ds:schemaRefs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infopath/2007/PartnerControls"/>
    <ds:schemaRef ds:uri="4fbe9f52-40a4-47fe-a5ce-58810bba7ff9"/>
    <ds:schemaRef ds:uri="4db67113-eb67-44a1-9edf-5df72271b47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Template_Iscte</Template>
  <TotalTime>239</TotalTime>
  <Words>308</Words>
  <Application>Microsoft Office PowerPoint</Application>
  <PresentationFormat>Ecrã Panorâmico</PresentationFormat>
  <Paragraphs>72</Paragraphs>
  <Slides>13</Slides>
  <Notes>5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13</vt:i4>
      </vt:variant>
    </vt:vector>
  </HeadingPairs>
  <TitlesOfParts>
    <vt:vector size="19" baseType="lpstr">
      <vt:lpstr>Arial</vt:lpstr>
      <vt:lpstr>Calibri</vt:lpstr>
      <vt:lpstr>Century Gothic</vt:lpstr>
      <vt:lpstr>Montserrat</vt:lpstr>
      <vt:lpstr>Verdana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José Miguel Sequeira</dc:creator>
  <cp:lastModifiedBy>rui pulido valente</cp:lastModifiedBy>
  <cp:revision>163</cp:revision>
  <cp:lastPrinted>2024-02-27T14:32:08Z</cp:lastPrinted>
  <dcterms:created xsi:type="dcterms:W3CDTF">2022-09-29T10:48:42Z</dcterms:created>
  <dcterms:modified xsi:type="dcterms:W3CDTF">2024-02-29T19:08:03Z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0x010100DA008B5FF2FFD540B37A6F0300F81FC2</vt:lpwstr>
  </property>
  <property fmtid="{D5CDD505-2E9C-101B-9397-08002B2CF9AE}" pid="3" name="MediaServiceImageTags">
    <vt:lpwstr/>
  </property>
</Properties>
</file>