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5"/>
  </p:sldMasterIdLst>
  <p:notesMasterIdLst>
    <p:notesMasterId r:id="rId39"/>
  </p:notesMasterIdLst>
  <p:handoutMasterIdLst>
    <p:handoutMasterId r:id="rId40"/>
  </p:handoutMasterIdLst>
  <p:sldIdLst>
    <p:sldId id="910" r:id="rId6"/>
    <p:sldId id="911" r:id="rId7"/>
    <p:sldId id="924" r:id="rId8"/>
    <p:sldId id="933" r:id="rId9"/>
    <p:sldId id="925" r:id="rId10"/>
    <p:sldId id="926" r:id="rId11"/>
    <p:sldId id="927" r:id="rId12"/>
    <p:sldId id="928" r:id="rId13"/>
    <p:sldId id="930" r:id="rId14"/>
    <p:sldId id="929" r:id="rId15"/>
    <p:sldId id="931" r:id="rId16"/>
    <p:sldId id="932" r:id="rId17"/>
    <p:sldId id="934" r:id="rId18"/>
    <p:sldId id="912" r:id="rId19"/>
    <p:sldId id="935" r:id="rId20"/>
    <p:sldId id="916" r:id="rId21"/>
    <p:sldId id="918" r:id="rId22"/>
    <p:sldId id="917" r:id="rId23"/>
    <p:sldId id="922" r:id="rId24"/>
    <p:sldId id="920" r:id="rId25"/>
    <p:sldId id="919" r:id="rId26"/>
    <p:sldId id="913" r:id="rId27"/>
    <p:sldId id="936" r:id="rId28"/>
    <p:sldId id="938" r:id="rId29"/>
    <p:sldId id="937" r:id="rId30"/>
    <p:sldId id="915" r:id="rId31"/>
    <p:sldId id="914" r:id="rId32"/>
    <p:sldId id="939" r:id="rId33"/>
    <p:sldId id="941" r:id="rId34"/>
    <p:sldId id="940" r:id="rId35"/>
    <p:sldId id="942" r:id="rId36"/>
    <p:sldId id="921" r:id="rId37"/>
    <p:sldId id="943" r:id="rId38"/>
  </p:sldIdLst>
  <p:sldSz cx="9144000" cy="6858000" type="screen4x3"/>
  <p:notesSz cx="6805613" cy="99441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p15:clr>
            <a:srgbClr val="A4A3A4"/>
          </p15:clr>
        </p15:guide>
        <p15:guide id="2" pos="3515">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9900"/>
    <a:srgbClr val="A12F0B"/>
    <a:srgbClr val="F8F8F8"/>
    <a:srgbClr val="EAEAEA"/>
    <a:srgbClr val="FFFFFF"/>
    <a:srgbClr val="FC2C40"/>
    <a:srgbClr val="D70317"/>
    <a:srgbClr val="FF000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080117-47ED-47E4-A49E-8E201E3E1A22}" v="158" dt="2024-06-21T14:58:01.153"/>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Destaqu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Destaqu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em Estilo, Tabela com Grelh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Destaqu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Estilo Claro 2 - Destaqu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Destaqu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Estilo Claro 2 - Destaqu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Estilo Claro 3 - Destaqu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Estilo com Tema 1 - Destaqu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édio 2 - Destaqu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Destaqu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Estilo com Tema 1 - Destaqu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1" autoAdjust="0"/>
    <p:restoredTop sz="96224" autoAdjust="0"/>
  </p:normalViewPr>
  <p:slideViewPr>
    <p:cSldViewPr showGuides="1">
      <p:cViewPr varScale="1">
        <p:scale>
          <a:sx n="111" d="100"/>
          <a:sy n="111" d="100"/>
        </p:scale>
        <p:origin x="1284" y="96"/>
      </p:cViewPr>
      <p:guideLst>
        <p:guide orient="horz" pos="4247"/>
        <p:guide pos="3515"/>
      </p:guideLst>
    </p:cSldViewPr>
  </p:slideViewPr>
  <p:outlineViewPr>
    <p:cViewPr>
      <p:scale>
        <a:sx n="33" d="100"/>
        <a:sy n="33" d="100"/>
      </p:scale>
      <p:origin x="0" y="-5772"/>
    </p:cViewPr>
  </p:outlineViewPr>
  <p:notesTextViewPr>
    <p:cViewPr>
      <p:scale>
        <a:sx n="3" d="2"/>
        <a:sy n="3" d="2"/>
      </p:scale>
      <p:origin x="0" y="0"/>
    </p:cViewPr>
  </p:notesTextViewPr>
  <p:sorterViewPr>
    <p:cViewPr>
      <p:scale>
        <a:sx n="140" d="100"/>
        <a:sy n="140" d="100"/>
      </p:scale>
      <p:origin x="0" y="-11436"/>
    </p:cViewPr>
  </p:sorterViewPr>
  <p:notesViewPr>
    <p:cSldViewPr>
      <p:cViewPr varScale="1">
        <p:scale>
          <a:sx n="74" d="100"/>
          <a:sy n="74" d="100"/>
        </p:scale>
        <p:origin x="4044" y="84"/>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20" Type="http://schemas.openxmlformats.org/officeDocument/2006/relationships/slide" Target="slides/slide15.xml"/><Relationship Id="rId41" Type="http://schemas.openxmlformats.org/officeDocument/2006/relationships/presProps" Target="presProps.xml"/><Relationship Id="rId45" Type="http://schemas.microsoft.com/office/2016/11/relationships/changesInfo" Target="changesInfos/changesInfo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e Chaves" userId="3628da44-17bf-411c-afe1-3e1e5348b7c5" providerId="ADAL" clId="{AB080117-47ED-47E4-A49E-8E201E3E1A22}"/>
    <pc:docChg chg="undo custSel addSld delSld modSld sldOrd">
      <pc:chgData name="Davide Chaves" userId="3628da44-17bf-411c-afe1-3e1e5348b7c5" providerId="ADAL" clId="{AB080117-47ED-47E4-A49E-8E201E3E1A22}" dt="2024-06-21T14:58:01.153" v="6170"/>
      <pc:docMkLst>
        <pc:docMk/>
      </pc:docMkLst>
      <pc:sldChg chg="addSp delSp modSp mod">
        <pc:chgData name="Davide Chaves" userId="3628da44-17bf-411c-afe1-3e1e5348b7c5" providerId="ADAL" clId="{AB080117-47ED-47E4-A49E-8E201E3E1A22}" dt="2024-06-19T13:24:09.040" v="5997" actId="1076"/>
        <pc:sldMkLst>
          <pc:docMk/>
          <pc:sldMk cId="739904741" sldId="910"/>
        </pc:sldMkLst>
        <pc:spChg chg="mod">
          <ac:chgData name="Davide Chaves" userId="3628da44-17bf-411c-afe1-3e1e5348b7c5" providerId="ADAL" clId="{AB080117-47ED-47E4-A49E-8E201E3E1A22}" dt="2024-06-18T10:03:45.752" v="70" actId="1076"/>
          <ac:spMkLst>
            <pc:docMk/>
            <pc:sldMk cId="739904741" sldId="910"/>
            <ac:spMk id="8" creationId="{2927A7F2-61C0-4585-A8B6-F7365E944EE3}"/>
          </ac:spMkLst>
        </pc:spChg>
        <pc:spChg chg="mod">
          <ac:chgData name="Davide Chaves" userId="3628da44-17bf-411c-afe1-3e1e5348b7c5" providerId="ADAL" clId="{AB080117-47ED-47E4-A49E-8E201E3E1A22}" dt="2024-06-18T09:54:22.049" v="15" actId="20577"/>
          <ac:spMkLst>
            <pc:docMk/>
            <pc:sldMk cId="739904741" sldId="910"/>
            <ac:spMk id="11" creationId="{62397B9C-7034-4639-AE9C-8A929E3A3E91}"/>
          </ac:spMkLst>
        </pc:spChg>
        <pc:spChg chg="del mod">
          <ac:chgData name="Davide Chaves" userId="3628da44-17bf-411c-afe1-3e1e5348b7c5" providerId="ADAL" clId="{AB080117-47ED-47E4-A49E-8E201E3E1A22}" dt="2024-06-18T10:01:02.902" v="52" actId="478"/>
          <ac:spMkLst>
            <pc:docMk/>
            <pc:sldMk cId="739904741" sldId="910"/>
            <ac:spMk id="13" creationId="{512DB91C-B7C2-4D14-87FE-2E274AFFACFE}"/>
          </ac:spMkLst>
        </pc:spChg>
        <pc:spChg chg="mod">
          <ac:chgData name="Davide Chaves" userId="3628da44-17bf-411c-afe1-3e1e5348b7c5" providerId="ADAL" clId="{AB080117-47ED-47E4-A49E-8E201E3E1A22}" dt="2024-06-18T10:01:09.835" v="55" actId="207"/>
          <ac:spMkLst>
            <pc:docMk/>
            <pc:sldMk cId="739904741" sldId="910"/>
            <ac:spMk id="15" creationId="{AC589130-737B-4E60-A1EF-1289E7846241}"/>
          </ac:spMkLst>
        </pc:spChg>
        <pc:spChg chg="add mod">
          <ac:chgData name="Davide Chaves" userId="3628da44-17bf-411c-afe1-3e1e5348b7c5" providerId="ADAL" clId="{AB080117-47ED-47E4-A49E-8E201E3E1A22}" dt="2024-06-18T10:03:49.209" v="71" actId="1076"/>
          <ac:spMkLst>
            <pc:docMk/>
            <pc:sldMk cId="739904741" sldId="910"/>
            <ac:spMk id="16" creationId="{9E966C47-1304-7007-5458-4689D15EE3DF}"/>
          </ac:spMkLst>
        </pc:spChg>
        <pc:picChg chg="add del mod">
          <ac:chgData name="Davide Chaves" userId="3628da44-17bf-411c-afe1-3e1e5348b7c5" providerId="ADAL" clId="{AB080117-47ED-47E4-A49E-8E201E3E1A22}" dt="2024-06-18T09:59:43.040" v="31" actId="478"/>
          <ac:picMkLst>
            <pc:docMk/>
            <pc:sldMk cId="739904741" sldId="910"/>
            <ac:picMk id="2" creationId="{E51C5800-CEF3-4CC8-9434-60592CDFC0D3}"/>
          </ac:picMkLst>
        </pc:picChg>
        <pc:picChg chg="add mod">
          <ac:chgData name="Davide Chaves" userId="3628da44-17bf-411c-afe1-3e1e5348b7c5" providerId="ADAL" clId="{AB080117-47ED-47E4-A49E-8E201E3E1A22}" dt="2024-06-19T13:24:09.040" v="5997" actId="1076"/>
          <ac:picMkLst>
            <pc:docMk/>
            <pc:sldMk cId="739904741" sldId="910"/>
            <ac:picMk id="3" creationId="{15E05C82-4D0A-F0C1-60C9-E801C414B4F8}"/>
          </ac:picMkLst>
        </pc:picChg>
        <pc:picChg chg="add del mod">
          <ac:chgData name="Davide Chaves" userId="3628da44-17bf-411c-afe1-3e1e5348b7c5" providerId="ADAL" clId="{AB080117-47ED-47E4-A49E-8E201E3E1A22}" dt="2024-06-18T09:58:22.679" v="20" actId="478"/>
          <ac:picMkLst>
            <pc:docMk/>
            <pc:sldMk cId="739904741" sldId="910"/>
            <ac:picMk id="4" creationId="{7701E6A9-0C67-3C37-95AD-76D33B7D8B84}"/>
          </ac:picMkLst>
        </pc:picChg>
        <pc:picChg chg="add del mod">
          <ac:chgData name="Davide Chaves" userId="3628da44-17bf-411c-afe1-3e1e5348b7c5" providerId="ADAL" clId="{AB080117-47ED-47E4-A49E-8E201E3E1A22}" dt="2024-06-19T13:23:58.669" v="5996" actId="478"/>
          <ac:picMkLst>
            <pc:docMk/>
            <pc:sldMk cId="739904741" sldId="910"/>
            <ac:picMk id="5" creationId="{8510B441-B68C-BA0A-88DE-6FB7A21AF13D}"/>
          </ac:picMkLst>
        </pc:picChg>
        <pc:picChg chg="mod">
          <ac:chgData name="Davide Chaves" userId="3628da44-17bf-411c-afe1-3e1e5348b7c5" providerId="ADAL" clId="{AB080117-47ED-47E4-A49E-8E201E3E1A22}" dt="2024-06-18T09:59:56.312" v="34" actId="14100"/>
          <ac:picMkLst>
            <pc:docMk/>
            <pc:sldMk cId="739904741" sldId="910"/>
            <ac:picMk id="6" creationId="{AD2D9ED1-66ED-F71F-4B1A-FF8A7EC63C9F}"/>
          </ac:picMkLst>
        </pc:picChg>
        <pc:picChg chg="add del mod">
          <ac:chgData name="Davide Chaves" userId="3628da44-17bf-411c-afe1-3e1e5348b7c5" providerId="ADAL" clId="{AB080117-47ED-47E4-A49E-8E201E3E1A22}" dt="2024-06-18T09:59:37.055" v="30" actId="478"/>
          <ac:picMkLst>
            <pc:docMk/>
            <pc:sldMk cId="739904741" sldId="910"/>
            <ac:picMk id="7" creationId="{D13DD556-C600-6957-5423-46F22277E2FD}"/>
          </ac:picMkLst>
        </pc:picChg>
        <pc:picChg chg="add del mod">
          <ac:chgData name="Davide Chaves" userId="3628da44-17bf-411c-afe1-3e1e5348b7c5" providerId="ADAL" clId="{AB080117-47ED-47E4-A49E-8E201E3E1A22}" dt="2024-06-18T10:01:37.078" v="61" actId="478"/>
          <ac:picMkLst>
            <pc:docMk/>
            <pc:sldMk cId="739904741" sldId="910"/>
            <ac:picMk id="10" creationId="{0DA9DC70-33D2-777B-B446-8A81A0F24BE6}"/>
          </ac:picMkLst>
        </pc:picChg>
        <pc:picChg chg="del">
          <ac:chgData name="Davide Chaves" userId="3628da44-17bf-411c-afe1-3e1e5348b7c5" providerId="ADAL" clId="{AB080117-47ED-47E4-A49E-8E201E3E1A22}" dt="2024-06-18T09:58:24.379" v="21" actId="478"/>
          <ac:picMkLst>
            <pc:docMk/>
            <pc:sldMk cId="739904741" sldId="910"/>
            <ac:picMk id="12" creationId="{D2D8790A-EC80-8B17-3922-765E81163916}"/>
          </ac:picMkLst>
        </pc:picChg>
        <pc:picChg chg="add mod ord">
          <ac:chgData name="Davide Chaves" userId="3628da44-17bf-411c-afe1-3e1e5348b7c5" providerId="ADAL" clId="{AB080117-47ED-47E4-A49E-8E201E3E1A22}" dt="2024-06-18T15:52:26.007" v="5702" actId="14100"/>
          <ac:picMkLst>
            <pc:docMk/>
            <pc:sldMk cId="739904741" sldId="910"/>
            <ac:picMk id="18" creationId="{E12B6559-4B46-2E2C-CD06-1A3C271E0477}"/>
          </ac:picMkLst>
        </pc:picChg>
      </pc:sldChg>
      <pc:sldChg chg="addSp delSp modSp mod ord">
        <pc:chgData name="Davide Chaves" userId="3628da44-17bf-411c-afe1-3e1e5348b7c5" providerId="ADAL" clId="{AB080117-47ED-47E4-A49E-8E201E3E1A22}" dt="2024-06-21T07:12:56.132" v="6027" actId="114"/>
        <pc:sldMkLst>
          <pc:docMk/>
          <pc:sldMk cId="1134016454" sldId="911"/>
        </pc:sldMkLst>
        <pc:spChg chg="add mod">
          <ac:chgData name="Davide Chaves" userId="3628da44-17bf-411c-afe1-3e1e5348b7c5" providerId="ADAL" clId="{AB080117-47ED-47E4-A49E-8E201E3E1A22}" dt="2024-06-18T10:04:49.825" v="73"/>
          <ac:spMkLst>
            <pc:docMk/>
            <pc:sldMk cId="1134016454" sldId="911"/>
            <ac:spMk id="2" creationId="{7F93E149-D16E-0038-9C99-E3E1B0621DD3}"/>
          </ac:spMkLst>
        </pc:spChg>
        <pc:spChg chg="del">
          <ac:chgData name="Davide Chaves" userId="3628da44-17bf-411c-afe1-3e1e5348b7c5" providerId="ADAL" clId="{AB080117-47ED-47E4-A49E-8E201E3E1A22}" dt="2024-06-18T11:31:49.952" v="4061" actId="478"/>
          <ac:spMkLst>
            <pc:docMk/>
            <pc:sldMk cId="1134016454" sldId="911"/>
            <ac:spMk id="3" creationId="{B16B5B87-8BD3-A58C-21C9-467F215F4036}"/>
          </ac:spMkLst>
        </pc:spChg>
        <pc:spChg chg="mod">
          <ac:chgData name="Davide Chaves" userId="3628da44-17bf-411c-afe1-3e1e5348b7c5" providerId="ADAL" clId="{AB080117-47ED-47E4-A49E-8E201E3E1A22}" dt="2024-06-18T11:33:31.818" v="4083" actId="1076"/>
          <ac:spMkLst>
            <pc:docMk/>
            <pc:sldMk cId="1134016454" sldId="911"/>
            <ac:spMk id="4" creationId="{E8FEA719-2CC7-5ED0-5231-1E3B73D9C4DF}"/>
          </ac:spMkLst>
        </pc:spChg>
        <pc:spChg chg="add mod">
          <ac:chgData name="Davide Chaves" userId="3628da44-17bf-411c-afe1-3e1e5348b7c5" providerId="ADAL" clId="{AB080117-47ED-47E4-A49E-8E201E3E1A22}" dt="2024-06-21T07:12:56.132" v="6027" actId="114"/>
          <ac:spMkLst>
            <pc:docMk/>
            <pc:sldMk cId="1134016454" sldId="911"/>
            <ac:spMk id="8" creationId="{13DFEEDA-16D8-FDBB-99A6-577DBDB3492B}"/>
          </ac:spMkLst>
        </pc:spChg>
        <pc:spChg chg="del">
          <ac:chgData name="Davide Chaves" userId="3628da44-17bf-411c-afe1-3e1e5348b7c5" providerId="ADAL" clId="{AB080117-47ED-47E4-A49E-8E201E3E1A22}" dt="2024-06-18T10:04:49.386" v="72" actId="478"/>
          <ac:spMkLst>
            <pc:docMk/>
            <pc:sldMk cId="1134016454" sldId="911"/>
            <ac:spMk id="11" creationId="{62397B9C-7034-4639-AE9C-8A929E3A3E91}"/>
          </ac:spMkLst>
        </pc:spChg>
        <pc:picChg chg="add mod">
          <ac:chgData name="Davide Chaves" userId="3628da44-17bf-411c-afe1-3e1e5348b7c5" providerId="ADAL" clId="{AB080117-47ED-47E4-A49E-8E201E3E1A22}" dt="2024-06-19T13:25:23.952" v="5999" actId="1076"/>
          <ac:picMkLst>
            <pc:docMk/>
            <pc:sldMk cId="1134016454" sldId="911"/>
            <ac:picMk id="3" creationId="{C29BE68E-80D4-EC6A-566B-1DC9550A4B97}"/>
          </ac:picMkLst>
        </pc:picChg>
        <pc:picChg chg="del">
          <ac:chgData name="Davide Chaves" userId="3628da44-17bf-411c-afe1-3e1e5348b7c5" providerId="ADAL" clId="{AB080117-47ED-47E4-A49E-8E201E3E1A22}" dt="2024-06-18T11:32:13.090" v="4062" actId="478"/>
          <ac:picMkLst>
            <pc:docMk/>
            <pc:sldMk cId="1134016454" sldId="911"/>
            <ac:picMk id="5" creationId="{B7D288F7-E3EC-AFB2-BE70-30D922EBB43D}"/>
          </ac:picMkLst>
        </pc:picChg>
        <pc:picChg chg="add mod">
          <ac:chgData name="Davide Chaves" userId="3628da44-17bf-411c-afe1-3e1e5348b7c5" providerId="ADAL" clId="{AB080117-47ED-47E4-A49E-8E201E3E1A22}" dt="2024-06-18T11:33:33.497" v="4084" actId="1076"/>
          <ac:picMkLst>
            <pc:docMk/>
            <pc:sldMk cId="1134016454" sldId="911"/>
            <ac:picMk id="7" creationId="{8DD62DC6-16EA-A191-41FB-5F9FBD534465}"/>
          </ac:picMkLst>
        </pc:picChg>
      </pc:sldChg>
      <pc:sldChg chg="addSp delSp modSp mod">
        <pc:chgData name="Davide Chaves" userId="3628da44-17bf-411c-afe1-3e1e5348b7c5" providerId="ADAL" clId="{AB080117-47ED-47E4-A49E-8E201E3E1A22}" dt="2024-06-21T07:24:47.338" v="6062" actId="5793"/>
        <pc:sldMkLst>
          <pc:docMk/>
          <pc:sldMk cId="1372083632" sldId="912"/>
        </pc:sldMkLst>
        <pc:spChg chg="add mod">
          <ac:chgData name="Davide Chaves" userId="3628da44-17bf-411c-afe1-3e1e5348b7c5" providerId="ADAL" clId="{AB080117-47ED-47E4-A49E-8E201E3E1A22}" dt="2024-06-18T10:04:57.846" v="76"/>
          <ac:spMkLst>
            <pc:docMk/>
            <pc:sldMk cId="1372083632" sldId="912"/>
            <ac:spMk id="2" creationId="{6577E10A-791B-4D28-7144-8D8EBFB2F4CA}"/>
          </ac:spMkLst>
        </pc:spChg>
        <pc:spChg chg="del">
          <ac:chgData name="Davide Chaves" userId="3628da44-17bf-411c-afe1-3e1e5348b7c5" providerId="ADAL" clId="{AB080117-47ED-47E4-A49E-8E201E3E1A22}" dt="2024-06-18T14:01:05.259" v="4247" actId="478"/>
          <ac:spMkLst>
            <pc:docMk/>
            <pc:sldMk cId="1372083632" sldId="912"/>
            <ac:spMk id="3" creationId="{B16B5B87-8BD3-A58C-21C9-467F215F4036}"/>
          </ac:spMkLst>
        </pc:spChg>
        <pc:spChg chg="mod">
          <ac:chgData name="Davide Chaves" userId="3628da44-17bf-411c-afe1-3e1e5348b7c5" providerId="ADAL" clId="{AB080117-47ED-47E4-A49E-8E201E3E1A22}" dt="2024-06-21T07:24:47.338" v="6062" actId="5793"/>
          <ac:spMkLst>
            <pc:docMk/>
            <pc:sldMk cId="1372083632" sldId="912"/>
            <ac:spMk id="4" creationId="{E8FEA719-2CC7-5ED0-5231-1E3B73D9C4DF}"/>
          </ac:spMkLst>
        </pc:spChg>
        <pc:spChg chg="del mod">
          <ac:chgData name="Davide Chaves" userId="3628da44-17bf-411c-afe1-3e1e5348b7c5" providerId="ADAL" clId="{AB080117-47ED-47E4-A49E-8E201E3E1A22}" dt="2024-06-18T11:36:27.485" v="4124" actId="478"/>
          <ac:spMkLst>
            <pc:docMk/>
            <pc:sldMk cId="1372083632" sldId="912"/>
            <ac:spMk id="7" creationId="{5BBE449F-733C-01F8-550B-81EED738BE07}"/>
          </ac:spMkLst>
        </pc:spChg>
        <pc:spChg chg="add mod">
          <ac:chgData name="Davide Chaves" userId="3628da44-17bf-411c-afe1-3e1e5348b7c5" providerId="ADAL" clId="{AB080117-47ED-47E4-A49E-8E201E3E1A22}" dt="2024-06-18T11:36:02.234" v="4117"/>
          <ac:spMkLst>
            <pc:docMk/>
            <pc:sldMk cId="1372083632" sldId="912"/>
            <ac:spMk id="10" creationId="{7BBCE6A9-0F01-D8B6-2DB8-8B1479D34B12}"/>
          </ac:spMkLst>
        </pc:spChg>
        <pc:spChg chg="del">
          <ac:chgData name="Davide Chaves" userId="3628da44-17bf-411c-afe1-3e1e5348b7c5" providerId="ADAL" clId="{AB080117-47ED-47E4-A49E-8E201E3E1A22}" dt="2024-06-18T10:04:57.255" v="75" actId="478"/>
          <ac:spMkLst>
            <pc:docMk/>
            <pc:sldMk cId="1372083632" sldId="912"/>
            <ac:spMk id="11" creationId="{62397B9C-7034-4639-AE9C-8A929E3A3E91}"/>
          </ac:spMkLst>
        </pc:spChg>
        <pc:spChg chg="del">
          <ac:chgData name="Davide Chaves" userId="3628da44-17bf-411c-afe1-3e1e5348b7c5" providerId="ADAL" clId="{AB080117-47ED-47E4-A49E-8E201E3E1A22}" dt="2024-06-18T11:35:11.124" v="4115" actId="478"/>
          <ac:spMkLst>
            <pc:docMk/>
            <pc:sldMk cId="1372083632" sldId="912"/>
            <ac:spMk id="13" creationId="{512DB91C-B7C2-4D14-87FE-2E274AFFACFE}"/>
          </ac:spMkLst>
        </pc:spChg>
        <pc:picChg chg="del">
          <ac:chgData name="Davide Chaves" userId="3628da44-17bf-411c-afe1-3e1e5348b7c5" providerId="ADAL" clId="{AB080117-47ED-47E4-A49E-8E201E3E1A22}" dt="2024-06-18T11:35:14.308" v="4116" actId="478"/>
          <ac:picMkLst>
            <pc:docMk/>
            <pc:sldMk cId="1372083632" sldId="912"/>
            <ac:picMk id="6" creationId="{AD2D9ED1-66ED-F71F-4B1A-FF8A7EC63C9F}"/>
          </ac:picMkLst>
        </pc:picChg>
        <pc:picChg chg="mod">
          <ac:chgData name="Davide Chaves" userId="3628da44-17bf-411c-afe1-3e1e5348b7c5" providerId="ADAL" clId="{AB080117-47ED-47E4-A49E-8E201E3E1A22}" dt="2024-06-18T13:59:11.534" v="4228" actId="1076"/>
          <ac:picMkLst>
            <pc:docMk/>
            <pc:sldMk cId="1372083632" sldId="912"/>
            <ac:picMk id="9" creationId="{D47668D4-C2CA-9D68-2AEA-89043C358B79}"/>
          </ac:picMkLst>
        </pc:picChg>
        <pc:picChg chg="add mod">
          <ac:chgData name="Davide Chaves" userId="3628da44-17bf-411c-afe1-3e1e5348b7c5" providerId="ADAL" clId="{AB080117-47ED-47E4-A49E-8E201E3E1A22}" dt="2024-06-18T14:01:05.501" v="4248"/>
          <ac:picMkLst>
            <pc:docMk/>
            <pc:sldMk cId="1372083632" sldId="912"/>
            <ac:picMk id="16" creationId="{951185D6-1976-2DB4-BEC7-84334480B400}"/>
          </ac:picMkLst>
        </pc:picChg>
        <pc:cxnChg chg="add mod">
          <ac:chgData name="Davide Chaves" userId="3628da44-17bf-411c-afe1-3e1e5348b7c5" providerId="ADAL" clId="{AB080117-47ED-47E4-A49E-8E201E3E1A22}" dt="2024-06-18T13:59:07.664" v="4227" actId="1076"/>
          <ac:cxnSpMkLst>
            <pc:docMk/>
            <pc:sldMk cId="1372083632" sldId="912"/>
            <ac:cxnSpMk id="8" creationId="{775B83B8-5933-2064-C17A-620942D5E6BA}"/>
          </ac:cxnSpMkLst>
        </pc:cxnChg>
        <pc:cxnChg chg="mod">
          <ac:chgData name="Davide Chaves" userId="3628da44-17bf-411c-afe1-3e1e5348b7c5" providerId="ADAL" clId="{AB080117-47ED-47E4-A49E-8E201E3E1A22}" dt="2024-06-18T13:59:14.176" v="4229" actId="14100"/>
          <ac:cxnSpMkLst>
            <pc:docMk/>
            <pc:sldMk cId="1372083632" sldId="912"/>
            <ac:cxnSpMk id="15" creationId="{5471BB06-9535-FCB3-BE54-548BC611045C}"/>
          </ac:cxnSpMkLst>
        </pc:cxnChg>
        <pc:cxnChg chg="del">
          <ac:chgData name="Davide Chaves" userId="3628da44-17bf-411c-afe1-3e1e5348b7c5" providerId="ADAL" clId="{AB080117-47ED-47E4-A49E-8E201E3E1A22}" dt="2024-06-18T11:33:57.673" v="4085" actId="478"/>
          <ac:cxnSpMkLst>
            <pc:docMk/>
            <pc:sldMk cId="1372083632" sldId="912"/>
            <ac:cxnSpMk id="17" creationId="{8F053225-A379-72B2-A039-25C6E73EDCA9}"/>
          </ac:cxnSpMkLst>
        </pc:cxnChg>
      </pc:sldChg>
      <pc:sldChg chg="addSp delSp modSp mod">
        <pc:chgData name="Davide Chaves" userId="3628da44-17bf-411c-afe1-3e1e5348b7c5" providerId="ADAL" clId="{AB080117-47ED-47E4-A49E-8E201E3E1A22}" dt="2024-06-21T07:31:08.436" v="6085" actId="14100"/>
        <pc:sldMkLst>
          <pc:docMk/>
          <pc:sldMk cId="1624021546" sldId="913"/>
        </pc:sldMkLst>
        <pc:spChg chg="add mod">
          <ac:chgData name="Davide Chaves" userId="3628da44-17bf-411c-afe1-3e1e5348b7c5" providerId="ADAL" clId="{AB080117-47ED-47E4-A49E-8E201E3E1A22}" dt="2024-06-18T10:05:51.125" v="95"/>
          <ac:spMkLst>
            <pc:docMk/>
            <pc:sldMk cId="1624021546" sldId="913"/>
            <ac:spMk id="2" creationId="{D311E941-EE89-12AE-04C1-01B828D911D6}"/>
          </ac:spMkLst>
        </pc:spChg>
        <pc:spChg chg="mod">
          <ac:chgData name="Davide Chaves" userId="3628da44-17bf-411c-afe1-3e1e5348b7c5" providerId="ADAL" clId="{AB080117-47ED-47E4-A49E-8E201E3E1A22}" dt="2024-06-21T07:30:45.124" v="6081" actId="14100"/>
          <ac:spMkLst>
            <pc:docMk/>
            <pc:sldMk cId="1624021546" sldId="913"/>
            <ac:spMk id="4" creationId="{E8FEA719-2CC7-5ED0-5231-1E3B73D9C4DF}"/>
          </ac:spMkLst>
        </pc:spChg>
        <pc:spChg chg="add mod">
          <ac:chgData name="Davide Chaves" userId="3628da44-17bf-411c-afe1-3e1e5348b7c5" providerId="ADAL" clId="{AB080117-47ED-47E4-A49E-8E201E3E1A22}" dt="2024-06-18T14:03:53.035" v="4286"/>
          <ac:spMkLst>
            <pc:docMk/>
            <pc:sldMk cId="1624021546" sldId="913"/>
            <ac:spMk id="7" creationId="{A2B901F2-778A-50D3-678D-CD72AC87B7C8}"/>
          </ac:spMkLst>
        </pc:spChg>
        <pc:spChg chg="del">
          <ac:chgData name="Davide Chaves" userId="3628da44-17bf-411c-afe1-3e1e5348b7c5" providerId="ADAL" clId="{AB080117-47ED-47E4-A49E-8E201E3E1A22}" dt="2024-06-18T10:05:50.668" v="94" actId="478"/>
          <ac:spMkLst>
            <pc:docMk/>
            <pc:sldMk cId="1624021546" sldId="913"/>
            <ac:spMk id="11" creationId="{62397B9C-7034-4639-AE9C-8A929E3A3E91}"/>
          </ac:spMkLst>
        </pc:spChg>
        <pc:spChg chg="del">
          <ac:chgData name="Davide Chaves" userId="3628da44-17bf-411c-afe1-3e1e5348b7c5" providerId="ADAL" clId="{AB080117-47ED-47E4-A49E-8E201E3E1A22}" dt="2024-06-18T14:03:45.493" v="4284" actId="478"/>
          <ac:spMkLst>
            <pc:docMk/>
            <pc:sldMk cId="1624021546" sldId="913"/>
            <ac:spMk id="13" creationId="{512DB91C-B7C2-4D14-87FE-2E274AFFACFE}"/>
          </ac:spMkLst>
        </pc:spChg>
        <pc:picChg chg="add mod">
          <ac:chgData name="Davide Chaves" userId="3628da44-17bf-411c-afe1-3e1e5348b7c5" providerId="ADAL" clId="{AB080117-47ED-47E4-A49E-8E201E3E1A22}" dt="2024-06-19T13:26:02.245" v="6015"/>
          <ac:picMkLst>
            <pc:docMk/>
            <pc:sldMk cId="1624021546" sldId="913"/>
            <ac:picMk id="5" creationId="{242D188D-B2C3-8727-7DBD-DFB8627AF413}"/>
          </ac:picMkLst>
        </pc:picChg>
        <pc:picChg chg="add mod">
          <ac:chgData name="Davide Chaves" userId="3628da44-17bf-411c-afe1-3e1e5348b7c5" providerId="ADAL" clId="{AB080117-47ED-47E4-A49E-8E201E3E1A22}" dt="2024-06-18T14:03:46.176" v="4285"/>
          <ac:picMkLst>
            <pc:docMk/>
            <pc:sldMk cId="1624021546" sldId="913"/>
            <ac:picMk id="5" creationId="{BB6D7430-8A42-3FD8-88AA-3C3DA7CF3D3C}"/>
          </ac:picMkLst>
        </pc:picChg>
        <pc:picChg chg="del">
          <ac:chgData name="Davide Chaves" userId="3628da44-17bf-411c-afe1-3e1e5348b7c5" providerId="ADAL" clId="{AB080117-47ED-47E4-A49E-8E201E3E1A22}" dt="2024-06-18T14:03:58.550" v="4287" actId="478"/>
          <ac:picMkLst>
            <pc:docMk/>
            <pc:sldMk cId="1624021546" sldId="913"/>
            <ac:picMk id="6" creationId="{AD2D9ED1-66ED-F71F-4B1A-FF8A7EC63C9F}"/>
          </ac:picMkLst>
        </pc:picChg>
        <pc:picChg chg="add mod">
          <ac:chgData name="Davide Chaves" userId="3628da44-17bf-411c-afe1-3e1e5348b7c5" providerId="ADAL" clId="{AB080117-47ED-47E4-A49E-8E201E3E1A22}" dt="2024-06-18T14:03:58.813" v="4288"/>
          <ac:picMkLst>
            <pc:docMk/>
            <pc:sldMk cId="1624021546" sldId="913"/>
            <ac:picMk id="8" creationId="{DD783129-E13D-EB72-1A99-958D3C9B880F}"/>
          </ac:picMkLst>
        </pc:picChg>
        <pc:picChg chg="add mod">
          <ac:chgData name="Davide Chaves" userId="3628da44-17bf-411c-afe1-3e1e5348b7c5" providerId="ADAL" clId="{AB080117-47ED-47E4-A49E-8E201E3E1A22}" dt="2024-06-18T14:23:48.224" v="4598" actId="1076"/>
          <ac:picMkLst>
            <pc:docMk/>
            <pc:sldMk cId="1624021546" sldId="913"/>
            <ac:picMk id="10" creationId="{713EE301-53B8-D17D-C184-86B7882902E2}"/>
          </ac:picMkLst>
        </pc:picChg>
        <pc:cxnChg chg="add">
          <ac:chgData name="Davide Chaves" userId="3628da44-17bf-411c-afe1-3e1e5348b7c5" providerId="ADAL" clId="{AB080117-47ED-47E4-A49E-8E201E3E1A22}" dt="2024-06-18T14:24:06.600" v="4600" actId="11529"/>
          <ac:cxnSpMkLst>
            <pc:docMk/>
            <pc:sldMk cId="1624021546" sldId="913"/>
            <ac:cxnSpMk id="14" creationId="{5E798A98-B3ED-5877-24D1-A0EF7E2E5006}"/>
          </ac:cxnSpMkLst>
        </pc:cxnChg>
        <pc:cxnChg chg="add mod">
          <ac:chgData name="Davide Chaves" userId="3628da44-17bf-411c-afe1-3e1e5348b7c5" providerId="ADAL" clId="{AB080117-47ED-47E4-A49E-8E201E3E1A22}" dt="2024-06-21T07:31:08.436" v="6085" actId="14100"/>
          <ac:cxnSpMkLst>
            <pc:docMk/>
            <pc:sldMk cId="1624021546" sldId="913"/>
            <ac:cxnSpMk id="16" creationId="{70A27317-B0EF-5B16-D75C-10A44D934B00}"/>
          </ac:cxnSpMkLst>
        </pc:cxnChg>
      </pc:sldChg>
      <pc:sldChg chg="addSp delSp modSp mod">
        <pc:chgData name="Davide Chaves" userId="3628da44-17bf-411c-afe1-3e1e5348b7c5" providerId="ADAL" clId="{AB080117-47ED-47E4-A49E-8E201E3E1A22}" dt="2024-06-19T13:26:11.530" v="6020"/>
        <pc:sldMkLst>
          <pc:docMk/>
          <pc:sldMk cId="3308983601" sldId="914"/>
        </pc:sldMkLst>
        <pc:spChg chg="add mod">
          <ac:chgData name="Davide Chaves" userId="3628da44-17bf-411c-afe1-3e1e5348b7c5" providerId="ADAL" clId="{AB080117-47ED-47E4-A49E-8E201E3E1A22}" dt="2024-06-18T10:06:05.928" v="100"/>
          <ac:spMkLst>
            <pc:docMk/>
            <pc:sldMk cId="3308983601" sldId="914"/>
            <ac:spMk id="2" creationId="{67E14BCB-AAA3-5527-802B-02A0173C0F0E}"/>
          </ac:spMkLst>
        </pc:spChg>
        <pc:spChg chg="del">
          <ac:chgData name="Davide Chaves" userId="3628da44-17bf-411c-afe1-3e1e5348b7c5" providerId="ADAL" clId="{AB080117-47ED-47E4-A49E-8E201E3E1A22}" dt="2024-06-18T14:04:15.501" v="4295" actId="478"/>
          <ac:spMkLst>
            <pc:docMk/>
            <pc:sldMk cId="3308983601" sldId="914"/>
            <ac:spMk id="3" creationId="{B16B5B87-8BD3-A58C-21C9-467F215F4036}"/>
          </ac:spMkLst>
        </pc:spChg>
        <pc:spChg chg="mod">
          <ac:chgData name="Davide Chaves" userId="3628da44-17bf-411c-afe1-3e1e5348b7c5" providerId="ADAL" clId="{AB080117-47ED-47E4-A49E-8E201E3E1A22}" dt="2024-06-18T14:32:49.592" v="4809" actId="1076"/>
          <ac:spMkLst>
            <pc:docMk/>
            <pc:sldMk cId="3308983601" sldId="914"/>
            <ac:spMk id="4" creationId="{E8FEA719-2CC7-5ED0-5231-1E3B73D9C4DF}"/>
          </ac:spMkLst>
        </pc:spChg>
        <pc:spChg chg="add mod">
          <ac:chgData name="Davide Chaves" userId="3628da44-17bf-411c-afe1-3e1e5348b7c5" providerId="ADAL" clId="{AB080117-47ED-47E4-A49E-8E201E3E1A22}" dt="2024-06-18T14:04:58.507" v="4310"/>
          <ac:spMkLst>
            <pc:docMk/>
            <pc:sldMk cId="3308983601" sldId="914"/>
            <ac:spMk id="7" creationId="{67674C7F-D15E-3394-4824-D0EB949061FB}"/>
          </ac:spMkLst>
        </pc:spChg>
        <pc:spChg chg="add mod">
          <ac:chgData name="Davide Chaves" userId="3628da44-17bf-411c-afe1-3e1e5348b7c5" providerId="ADAL" clId="{AB080117-47ED-47E4-A49E-8E201E3E1A22}" dt="2024-06-18T16:12:26.345" v="5936" actId="20577"/>
          <ac:spMkLst>
            <pc:docMk/>
            <pc:sldMk cId="3308983601" sldId="914"/>
            <ac:spMk id="10" creationId="{42F2177A-95A3-DF68-40E1-D14A55DE4E92}"/>
          </ac:spMkLst>
        </pc:spChg>
        <pc:spChg chg="del">
          <ac:chgData name="Davide Chaves" userId="3628da44-17bf-411c-afe1-3e1e5348b7c5" providerId="ADAL" clId="{AB080117-47ED-47E4-A49E-8E201E3E1A22}" dt="2024-06-18T10:06:05.580" v="99" actId="478"/>
          <ac:spMkLst>
            <pc:docMk/>
            <pc:sldMk cId="3308983601" sldId="914"/>
            <ac:spMk id="11" creationId="{62397B9C-7034-4639-AE9C-8A929E3A3E91}"/>
          </ac:spMkLst>
        </pc:spChg>
        <pc:spChg chg="del">
          <ac:chgData name="Davide Chaves" userId="3628da44-17bf-411c-afe1-3e1e5348b7c5" providerId="ADAL" clId="{AB080117-47ED-47E4-A49E-8E201E3E1A22}" dt="2024-06-18T14:04:58.091" v="4309" actId="478"/>
          <ac:spMkLst>
            <pc:docMk/>
            <pc:sldMk cId="3308983601" sldId="914"/>
            <ac:spMk id="13" creationId="{512DB91C-B7C2-4D14-87FE-2E274AFFACFE}"/>
          </ac:spMkLst>
        </pc:spChg>
        <pc:picChg chg="add mod">
          <ac:chgData name="Davide Chaves" userId="3628da44-17bf-411c-afe1-3e1e5348b7c5" providerId="ADAL" clId="{AB080117-47ED-47E4-A49E-8E201E3E1A22}" dt="2024-06-19T13:26:11.530" v="6020"/>
          <ac:picMkLst>
            <pc:docMk/>
            <pc:sldMk cId="3308983601" sldId="914"/>
            <ac:picMk id="3" creationId="{FBDE3712-01CB-C045-2FF4-DC9F68B0B203}"/>
          </ac:picMkLst>
        </pc:picChg>
        <pc:picChg chg="add mod">
          <ac:chgData name="Davide Chaves" userId="3628da44-17bf-411c-afe1-3e1e5348b7c5" providerId="ADAL" clId="{AB080117-47ED-47E4-A49E-8E201E3E1A22}" dt="2024-06-18T14:04:17.322" v="4297"/>
          <ac:picMkLst>
            <pc:docMk/>
            <pc:sldMk cId="3308983601" sldId="914"/>
            <ac:picMk id="5" creationId="{FA152BF0-1B88-7B56-7AFC-B9A96879D49E}"/>
          </ac:picMkLst>
        </pc:picChg>
        <pc:picChg chg="del">
          <ac:chgData name="Davide Chaves" userId="3628da44-17bf-411c-afe1-3e1e5348b7c5" providerId="ADAL" clId="{AB080117-47ED-47E4-A49E-8E201E3E1A22}" dt="2024-06-18T14:04:17.031" v="4296" actId="478"/>
          <ac:picMkLst>
            <pc:docMk/>
            <pc:sldMk cId="3308983601" sldId="914"/>
            <ac:picMk id="6" creationId="{AD2D9ED1-66ED-F71F-4B1A-FF8A7EC63C9F}"/>
          </ac:picMkLst>
        </pc:picChg>
        <pc:picChg chg="add mod">
          <ac:chgData name="Davide Chaves" userId="3628da44-17bf-411c-afe1-3e1e5348b7c5" providerId="ADAL" clId="{AB080117-47ED-47E4-A49E-8E201E3E1A22}" dt="2024-06-18T14:32:42.077" v="4806" actId="14100"/>
          <ac:picMkLst>
            <pc:docMk/>
            <pc:sldMk cId="3308983601" sldId="914"/>
            <ac:picMk id="9" creationId="{1270A882-3B68-0B51-A009-D6CE071597A2}"/>
          </ac:picMkLst>
        </pc:picChg>
      </pc:sldChg>
      <pc:sldChg chg="addSp delSp modSp mod">
        <pc:chgData name="Davide Chaves" userId="3628da44-17bf-411c-afe1-3e1e5348b7c5" providerId="ADAL" clId="{AB080117-47ED-47E4-A49E-8E201E3E1A22}" dt="2024-06-21T07:33:26.503" v="6088" actId="20577"/>
        <pc:sldMkLst>
          <pc:docMk/>
          <pc:sldMk cId="4195328103" sldId="915"/>
        </pc:sldMkLst>
        <pc:spChg chg="del">
          <ac:chgData name="Davide Chaves" userId="3628da44-17bf-411c-afe1-3e1e5348b7c5" providerId="ADAL" clId="{AB080117-47ED-47E4-A49E-8E201E3E1A22}" dt="2024-06-18T14:11:40.173" v="4513" actId="478"/>
          <ac:spMkLst>
            <pc:docMk/>
            <pc:sldMk cId="4195328103" sldId="915"/>
            <ac:spMk id="2" creationId="{50C990BE-A9E7-2491-F70C-FE185F9A39D6}"/>
          </ac:spMkLst>
        </pc:spChg>
        <pc:spChg chg="del">
          <ac:chgData name="Davide Chaves" userId="3628da44-17bf-411c-afe1-3e1e5348b7c5" providerId="ADAL" clId="{AB080117-47ED-47E4-A49E-8E201E3E1A22}" dt="2024-06-18T14:04:10.479" v="4292" actId="478"/>
          <ac:spMkLst>
            <pc:docMk/>
            <pc:sldMk cId="4195328103" sldId="915"/>
            <ac:spMk id="3" creationId="{B16B5B87-8BD3-A58C-21C9-467F215F4036}"/>
          </ac:spMkLst>
        </pc:spChg>
        <pc:spChg chg="mod">
          <ac:chgData name="Davide Chaves" userId="3628da44-17bf-411c-afe1-3e1e5348b7c5" providerId="ADAL" clId="{AB080117-47ED-47E4-A49E-8E201E3E1A22}" dt="2024-06-21T07:33:04.755" v="6087" actId="114"/>
          <ac:spMkLst>
            <pc:docMk/>
            <pc:sldMk cId="4195328103" sldId="915"/>
            <ac:spMk id="4" creationId="{E8FEA719-2CC7-5ED0-5231-1E3B73D9C4DF}"/>
          </ac:spMkLst>
        </pc:spChg>
        <pc:spChg chg="add mod">
          <ac:chgData name="Davide Chaves" userId="3628da44-17bf-411c-afe1-3e1e5348b7c5" providerId="ADAL" clId="{AB080117-47ED-47E4-A49E-8E201E3E1A22}" dt="2024-06-18T10:05:57.941" v="97"/>
          <ac:spMkLst>
            <pc:docMk/>
            <pc:sldMk cId="4195328103" sldId="915"/>
            <ac:spMk id="5" creationId="{9DAC626D-6325-2078-D563-47D75FE7A9E9}"/>
          </ac:spMkLst>
        </pc:spChg>
        <pc:spChg chg="add mod">
          <ac:chgData name="Davide Chaves" userId="3628da44-17bf-411c-afe1-3e1e5348b7c5" providerId="ADAL" clId="{AB080117-47ED-47E4-A49E-8E201E3E1A22}" dt="2024-06-18T14:04:53.488" v="4307"/>
          <ac:spMkLst>
            <pc:docMk/>
            <pc:sldMk cId="4195328103" sldId="915"/>
            <ac:spMk id="8" creationId="{FC5616A1-0E04-2A76-61A5-34DAE3EC349E}"/>
          </ac:spMkLst>
        </pc:spChg>
        <pc:spChg chg="del">
          <ac:chgData name="Davide Chaves" userId="3628da44-17bf-411c-afe1-3e1e5348b7c5" providerId="ADAL" clId="{AB080117-47ED-47E4-A49E-8E201E3E1A22}" dt="2024-06-18T10:05:57.537" v="96" actId="478"/>
          <ac:spMkLst>
            <pc:docMk/>
            <pc:sldMk cId="4195328103" sldId="915"/>
            <ac:spMk id="11" creationId="{62397B9C-7034-4639-AE9C-8A929E3A3E91}"/>
          </ac:spMkLst>
        </pc:spChg>
        <pc:spChg chg="add mod">
          <ac:chgData name="Davide Chaves" userId="3628da44-17bf-411c-afe1-3e1e5348b7c5" providerId="ADAL" clId="{AB080117-47ED-47E4-A49E-8E201E3E1A22}" dt="2024-06-21T07:33:26.503" v="6088" actId="20577"/>
          <ac:spMkLst>
            <pc:docMk/>
            <pc:sldMk cId="4195328103" sldId="915"/>
            <ac:spMk id="12" creationId="{4D213D68-80B1-45D8-D42B-7B1ECCCFA769}"/>
          </ac:spMkLst>
        </pc:spChg>
        <pc:spChg chg="del">
          <ac:chgData name="Davide Chaves" userId="3628da44-17bf-411c-afe1-3e1e5348b7c5" providerId="ADAL" clId="{AB080117-47ED-47E4-A49E-8E201E3E1A22}" dt="2024-06-18T14:04:53.066" v="4306" actId="478"/>
          <ac:spMkLst>
            <pc:docMk/>
            <pc:sldMk cId="4195328103" sldId="915"/>
            <ac:spMk id="13" creationId="{512DB91C-B7C2-4D14-87FE-2E274AFFACFE}"/>
          </ac:spMkLst>
        </pc:spChg>
        <pc:picChg chg="add mod">
          <ac:chgData name="Davide Chaves" userId="3628da44-17bf-411c-afe1-3e1e5348b7c5" providerId="ADAL" clId="{AB080117-47ED-47E4-A49E-8E201E3E1A22}" dt="2024-06-19T13:26:09.476" v="6019"/>
          <ac:picMkLst>
            <pc:docMk/>
            <pc:sldMk cId="4195328103" sldId="915"/>
            <ac:picMk id="2" creationId="{8125C1EA-7E5A-E0BA-F687-B6E76917D8D8}"/>
          </ac:picMkLst>
        </pc:picChg>
        <pc:picChg chg="del">
          <ac:chgData name="Davide Chaves" userId="3628da44-17bf-411c-afe1-3e1e5348b7c5" providerId="ADAL" clId="{AB080117-47ED-47E4-A49E-8E201E3E1A22}" dt="2024-06-18T14:04:12.042" v="4293" actId="478"/>
          <ac:picMkLst>
            <pc:docMk/>
            <pc:sldMk cId="4195328103" sldId="915"/>
            <ac:picMk id="6" creationId="{AD2D9ED1-66ED-F71F-4B1A-FF8A7EC63C9F}"/>
          </ac:picMkLst>
        </pc:picChg>
        <pc:picChg chg="add mod">
          <ac:chgData name="Davide Chaves" userId="3628da44-17bf-411c-afe1-3e1e5348b7c5" providerId="ADAL" clId="{AB080117-47ED-47E4-A49E-8E201E3E1A22}" dt="2024-06-18T14:04:12.336" v="4294"/>
          <ac:picMkLst>
            <pc:docMk/>
            <pc:sldMk cId="4195328103" sldId="915"/>
            <ac:picMk id="7" creationId="{56E1DE09-277C-5BBB-A370-5388AF6D602F}"/>
          </ac:picMkLst>
        </pc:picChg>
        <pc:picChg chg="add mod">
          <ac:chgData name="Davide Chaves" userId="3628da44-17bf-411c-afe1-3e1e5348b7c5" providerId="ADAL" clId="{AB080117-47ED-47E4-A49E-8E201E3E1A22}" dt="2024-06-18T14:16:15.389" v="4556" actId="1076"/>
          <ac:picMkLst>
            <pc:docMk/>
            <pc:sldMk cId="4195328103" sldId="915"/>
            <ac:picMk id="10" creationId="{8B1A7449-EB23-A369-9F98-A2C3DF057F70}"/>
          </ac:picMkLst>
        </pc:picChg>
      </pc:sldChg>
      <pc:sldChg chg="addSp delSp modSp mod">
        <pc:chgData name="Davide Chaves" userId="3628da44-17bf-411c-afe1-3e1e5348b7c5" providerId="ADAL" clId="{AB080117-47ED-47E4-A49E-8E201E3E1A22}" dt="2024-06-21T07:27:41.926" v="6073" actId="20577"/>
        <pc:sldMkLst>
          <pc:docMk/>
          <pc:sldMk cId="2508325185" sldId="916"/>
        </pc:sldMkLst>
        <pc:spChg chg="add mod">
          <ac:chgData name="Davide Chaves" userId="3628da44-17bf-411c-afe1-3e1e5348b7c5" providerId="ADAL" clId="{AB080117-47ED-47E4-A49E-8E201E3E1A22}" dt="2024-06-18T10:05:01.959" v="78"/>
          <ac:spMkLst>
            <pc:docMk/>
            <pc:sldMk cId="2508325185" sldId="916"/>
            <ac:spMk id="2" creationId="{ACB5FA78-44C3-AB53-DCCE-1E0938E5666B}"/>
          </ac:spMkLst>
        </pc:spChg>
        <pc:spChg chg="del mod">
          <ac:chgData name="Davide Chaves" userId="3628da44-17bf-411c-afe1-3e1e5348b7c5" providerId="ADAL" clId="{AB080117-47ED-47E4-A49E-8E201E3E1A22}" dt="2024-06-18T11:39:27.291" v="4150" actId="478"/>
          <ac:spMkLst>
            <pc:docMk/>
            <pc:sldMk cId="2508325185" sldId="916"/>
            <ac:spMk id="3" creationId="{B16B5B87-8BD3-A58C-21C9-467F215F4036}"/>
          </ac:spMkLst>
        </pc:spChg>
        <pc:spChg chg="mod">
          <ac:chgData name="Davide Chaves" userId="3628da44-17bf-411c-afe1-3e1e5348b7c5" providerId="ADAL" clId="{AB080117-47ED-47E4-A49E-8E201E3E1A22}" dt="2024-06-21T07:27:41.926" v="6073" actId="20577"/>
          <ac:spMkLst>
            <pc:docMk/>
            <pc:sldMk cId="2508325185" sldId="916"/>
            <ac:spMk id="4" creationId="{E8FEA719-2CC7-5ED0-5231-1E3B73D9C4DF}"/>
          </ac:spMkLst>
        </pc:spChg>
        <pc:spChg chg="add mod">
          <ac:chgData name="Davide Chaves" userId="3628da44-17bf-411c-afe1-3e1e5348b7c5" providerId="ADAL" clId="{AB080117-47ED-47E4-A49E-8E201E3E1A22}" dt="2024-06-18T11:39:30.823" v="4152"/>
          <ac:spMkLst>
            <pc:docMk/>
            <pc:sldMk cId="2508325185" sldId="916"/>
            <ac:spMk id="5" creationId="{CD587744-073B-6C99-909D-4F1D5A5BF6FE}"/>
          </ac:spMkLst>
        </pc:spChg>
        <pc:spChg chg="del">
          <ac:chgData name="Davide Chaves" userId="3628da44-17bf-411c-afe1-3e1e5348b7c5" providerId="ADAL" clId="{AB080117-47ED-47E4-A49E-8E201E3E1A22}" dt="2024-06-18T10:05:01.522" v="77" actId="478"/>
          <ac:spMkLst>
            <pc:docMk/>
            <pc:sldMk cId="2508325185" sldId="916"/>
            <ac:spMk id="11" creationId="{62397B9C-7034-4639-AE9C-8A929E3A3E91}"/>
          </ac:spMkLst>
        </pc:spChg>
        <pc:spChg chg="del">
          <ac:chgData name="Davide Chaves" userId="3628da44-17bf-411c-afe1-3e1e5348b7c5" providerId="ADAL" clId="{AB080117-47ED-47E4-A49E-8E201E3E1A22}" dt="2024-06-18T11:39:30.412" v="4151" actId="478"/>
          <ac:spMkLst>
            <pc:docMk/>
            <pc:sldMk cId="2508325185" sldId="916"/>
            <ac:spMk id="13" creationId="{512DB91C-B7C2-4D14-87FE-2E274AFFACFE}"/>
          </ac:spMkLst>
        </pc:spChg>
        <pc:picChg chg="add mod">
          <ac:chgData name="Davide Chaves" userId="3628da44-17bf-411c-afe1-3e1e5348b7c5" providerId="ADAL" clId="{AB080117-47ED-47E4-A49E-8E201E3E1A22}" dt="2024-06-19T13:25:55.190" v="6011"/>
          <ac:picMkLst>
            <pc:docMk/>
            <pc:sldMk cId="2508325185" sldId="916"/>
            <ac:picMk id="3" creationId="{22F403A0-C1FB-90CC-530C-16EA285109B1}"/>
          </ac:picMkLst>
        </pc:picChg>
        <pc:picChg chg="del">
          <ac:chgData name="Davide Chaves" userId="3628da44-17bf-411c-afe1-3e1e5348b7c5" providerId="ADAL" clId="{AB080117-47ED-47E4-A49E-8E201E3E1A22}" dt="2024-06-18T14:02:21.151" v="4269" actId="478"/>
          <ac:picMkLst>
            <pc:docMk/>
            <pc:sldMk cId="2508325185" sldId="916"/>
            <ac:picMk id="6" creationId="{AD2D9ED1-66ED-F71F-4B1A-FF8A7EC63C9F}"/>
          </ac:picMkLst>
        </pc:picChg>
        <pc:picChg chg="add mod">
          <ac:chgData name="Davide Chaves" userId="3628da44-17bf-411c-afe1-3e1e5348b7c5" providerId="ADAL" clId="{AB080117-47ED-47E4-A49E-8E201E3E1A22}" dt="2024-06-18T14:02:21.432" v="4270"/>
          <ac:picMkLst>
            <pc:docMk/>
            <pc:sldMk cId="2508325185" sldId="916"/>
            <ac:picMk id="7" creationId="{5C947A8C-C4EB-5DF6-9900-645348C153DB}"/>
          </ac:picMkLst>
        </pc:picChg>
      </pc:sldChg>
      <pc:sldChg chg="addSp delSp modSp mod">
        <pc:chgData name="Davide Chaves" userId="3628da44-17bf-411c-afe1-3e1e5348b7c5" providerId="ADAL" clId="{AB080117-47ED-47E4-A49E-8E201E3E1A22}" dt="2024-06-21T07:28:41.153" v="6076" actId="20577"/>
        <pc:sldMkLst>
          <pc:docMk/>
          <pc:sldMk cId="1723079756" sldId="917"/>
        </pc:sldMkLst>
        <pc:spChg chg="add mod">
          <ac:chgData name="Davide Chaves" userId="3628da44-17bf-411c-afe1-3e1e5348b7c5" providerId="ADAL" clId="{AB080117-47ED-47E4-A49E-8E201E3E1A22}" dt="2024-06-18T10:05:20.594" v="87"/>
          <ac:spMkLst>
            <pc:docMk/>
            <pc:sldMk cId="1723079756" sldId="917"/>
            <ac:spMk id="2" creationId="{E3CB5E95-7C36-DC6F-39F3-4916482C2F14}"/>
          </ac:spMkLst>
        </pc:spChg>
        <pc:spChg chg="del">
          <ac:chgData name="Davide Chaves" userId="3628da44-17bf-411c-afe1-3e1e5348b7c5" providerId="ADAL" clId="{AB080117-47ED-47E4-A49E-8E201E3E1A22}" dt="2024-06-18T14:00:54.631" v="4246" actId="478"/>
          <ac:spMkLst>
            <pc:docMk/>
            <pc:sldMk cId="1723079756" sldId="917"/>
            <ac:spMk id="3" creationId="{B16B5B87-8BD3-A58C-21C9-467F215F4036}"/>
          </ac:spMkLst>
        </pc:spChg>
        <pc:spChg chg="mod">
          <ac:chgData name="Davide Chaves" userId="3628da44-17bf-411c-afe1-3e1e5348b7c5" providerId="ADAL" clId="{AB080117-47ED-47E4-A49E-8E201E3E1A22}" dt="2024-06-21T07:28:41.153" v="6076" actId="20577"/>
          <ac:spMkLst>
            <pc:docMk/>
            <pc:sldMk cId="1723079756" sldId="917"/>
            <ac:spMk id="4" creationId="{E8FEA719-2CC7-5ED0-5231-1E3B73D9C4DF}"/>
          </ac:spMkLst>
        </pc:spChg>
        <pc:spChg chg="add mod">
          <ac:chgData name="Davide Chaves" userId="3628da44-17bf-411c-afe1-3e1e5348b7c5" providerId="ADAL" clId="{AB080117-47ED-47E4-A49E-8E201E3E1A22}" dt="2024-06-18T11:40:48.291" v="4171"/>
          <ac:spMkLst>
            <pc:docMk/>
            <pc:sldMk cId="1723079756" sldId="917"/>
            <ac:spMk id="7" creationId="{523C44A9-13F6-8552-A4AA-BC69E782AE35}"/>
          </ac:spMkLst>
        </pc:spChg>
        <pc:spChg chg="del">
          <ac:chgData name="Davide Chaves" userId="3628da44-17bf-411c-afe1-3e1e5348b7c5" providerId="ADAL" clId="{AB080117-47ED-47E4-A49E-8E201E3E1A22}" dt="2024-06-18T10:05:20.242" v="86" actId="478"/>
          <ac:spMkLst>
            <pc:docMk/>
            <pc:sldMk cId="1723079756" sldId="917"/>
            <ac:spMk id="11" creationId="{62397B9C-7034-4639-AE9C-8A929E3A3E91}"/>
          </ac:spMkLst>
        </pc:spChg>
        <pc:spChg chg="del mod">
          <ac:chgData name="Davide Chaves" userId="3628da44-17bf-411c-afe1-3e1e5348b7c5" providerId="ADAL" clId="{AB080117-47ED-47E4-A49E-8E201E3E1A22}" dt="2024-06-18T11:40:47.324" v="4170" actId="478"/>
          <ac:spMkLst>
            <pc:docMk/>
            <pc:sldMk cId="1723079756" sldId="917"/>
            <ac:spMk id="13" creationId="{512DB91C-B7C2-4D14-87FE-2E274AFFACFE}"/>
          </ac:spMkLst>
        </pc:spChg>
        <pc:picChg chg="mod">
          <ac:chgData name="Davide Chaves" userId="3628da44-17bf-411c-afe1-3e1e5348b7c5" providerId="ADAL" clId="{AB080117-47ED-47E4-A49E-8E201E3E1A22}" dt="2024-06-18T11:41:01.105" v="4173" actId="1076"/>
          <ac:picMkLst>
            <pc:docMk/>
            <pc:sldMk cId="1723079756" sldId="917"/>
            <ac:picMk id="5" creationId="{81CD8684-A6B9-CCE2-368F-907B4C389765}"/>
          </ac:picMkLst>
        </pc:picChg>
        <pc:picChg chg="del">
          <ac:chgData name="Davide Chaves" userId="3628da44-17bf-411c-afe1-3e1e5348b7c5" providerId="ADAL" clId="{AB080117-47ED-47E4-A49E-8E201E3E1A22}" dt="2024-06-18T14:02:27.617" v="4273" actId="478"/>
          <ac:picMkLst>
            <pc:docMk/>
            <pc:sldMk cId="1723079756" sldId="917"/>
            <ac:picMk id="6" creationId="{AD2D9ED1-66ED-F71F-4B1A-FF8A7EC63C9F}"/>
          </ac:picMkLst>
        </pc:picChg>
        <pc:picChg chg="add mod">
          <ac:chgData name="Davide Chaves" userId="3628da44-17bf-411c-afe1-3e1e5348b7c5" providerId="ADAL" clId="{AB080117-47ED-47E4-A49E-8E201E3E1A22}" dt="2024-06-18T14:02:27.898" v="4274"/>
          <ac:picMkLst>
            <pc:docMk/>
            <pc:sldMk cId="1723079756" sldId="917"/>
            <ac:picMk id="9" creationId="{ED9E545E-A2A9-CE15-D787-EDBFCA6D9890}"/>
          </ac:picMkLst>
        </pc:picChg>
      </pc:sldChg>
      <pc:sldChg chg="addSp delSp modSp mod">
        <pc:chgData name="Davide Chaves" userId="3628da44-17bf-411c-afe1-3e1e5348b7c5" providerId="ADAL" clId="{AB080117-47ED-47E4-A49E-8E201E3E1A22}" dt="2024-06-19T13:25:57.222" v="6012"/>
        <pc:sldMkLst>
          <pc:docMk/>
          <pc:sldMk cId="1397330575" sldId="918"/>
        </pc:sldMkLst>
        <pc:spChg chg="add del mod">
          <ac:chgData name="Davide Chaves" userId="3628da44-17bf-411c-afe1-3e1e5348b7c5" providerId="ADAL" clId="{AB080117-47ED-47E4-A49E-8E201E3E1A22}" dt="2024-06-18T10:05:13.366" v="84" actId="478"/>
          <ac:spMkLst>
            <pc:docMk/>
            <pc:sldMk cId="1397330575" sldId="918"/>
            <ac:spMk id="2" creationId="{EC0EAFBD-20E0-13B0-8F8D-4D888C94B472}"/>
          </ac:spMkLst>
        </pc:spChg>
        <pc:spChg chg="del">
          <ac:chgData name="Davide Chaves" userId="3628da44-17bf-411c-afe1-3e1e5348b7c5" providerId="ADAL" clId="{AB080117-47ED-47E4-A49E-8E201E3E1A22}" dt="2024-06-18T11:39:42.728" v="4154" actId="478"/>
          <ac:spMkLst>
            <pc:docMk/>
            <pc:sldMk cId="1397330575" sldId="918"/>
            <ac:spMk id="3" creationId="{B16B5B87-8BD3-A58C-21C9-467F215F4036}"/>
          </ac:spMkLst>
        </pc:spChg>
        <pc:spChg chg="mod">
          <ac:chgData name="Davide Chaves" userId="3628da44-17bf-411c-afe1-3e1e5348b7c5" providerId="ADAL" clId="{AB080117-47ED-47E4-A49E-8E201E3E1A22}" dt="2024-06-18T11:39:57.041" v="4159" actId="1076"/>
          <ac:spMkLst>
            <pc:docMk/>
            <pc:sldMk cId="1397330575" sldId="918"/>
            <ac:spMk id="4" creationId="{E8FEA719-2CC7-5ED0-5231-1E3B73D9C4DF}"/>
          </ac:spMkLst>
        </pc:spChg>
        <pc:spChg chg="add mod">
          <ac:chgData name="Davide Chaves" userId="3628da44-17bf-411c-afe1-3e1e5348b7c5" providerId="ADAL" clId="{AB080117-47ED-47E4-A49E-8E201E3E1A22}" dt="2024-06-18T10:05:13.826" v="85"/>
          <ac:spMkLst>
            <pc:docMk/>
            <pc:sldMk cId="1397330575" sldId="918"/>
            <ac:spMk id="8" creationId="{22CE9601-DC0C-535D-BF80-CFAC5615E327}"/>
          </ac:spMkLst>
        </pc:spChg>
        <pc:spChg chg="add mod">
          <ac:chgData name="Davide Chaves" userId="3628da44-17bf-411c-afe1-3e1e5348b7c5" providerId="ADAL" clId="{AB080117-47ED-47E4-A49E-8E201E3E1A22}" dt="2024-06-18T11:39:52.352" v="4158"/>
          <ac:spMkLst>
            <pc:docMk/>
            <pc:sldMk cId="1397330575" sldId="918"/>
            <ac:spMk id="10" creationId="{133FC9B2-4641-DD87-B441-1B94459D8F94}"/>
          </ac:spMkLst>
        </pc:spChg>
        <pc:spChg chg="del mod">
          <ac:chgData name="Davide Chaves" userId="3628da44-17bf-411c-afe1-3e1e5348b7c5" providerId="ADAL" clId="{AB080117-47ED-47E4-A49E-8E201E3E1A22}" dt="2024-06-18T10:05:09.996" v="82" actId="478"/>
          <ac:spMkLst>
            <pc:docMk/>
            <pc:sldMk cId="1397330575" sldId="918"/>
            <ac:spMk id="11" creationId="{62397B9C-7034-4639-AE9C-8A929E3A3E91}"/>
          </ac:spMkLst>
        </pc:spChg>
        <pc:spChg chg="del">
          <ac:chgData name="Davide Chaves" userId="3628da44-17bf-411c-afe1-3e1e5348b7c5" providerId="ADAL" clId="{AB080117-47ED-47E4-A49E-8E201E3E1A22}" dt="2024-06-18T11:39:51.650" v="4157" actId="478"/>
          <ac:spMkLst>
            <pc:docMk/>
            <pc:sldMk cId="1397330575" sldId="918"/>
            <ac:spMk id="13" creationId="{512DB91C-B7C2-4D14-87FE-2E274AFFACFE}"/>
          </ac:spMkLst>
        </pc:spChg>
        <pc:picChg chg="add mod">
          <ac:chgData name="Davide Chaves" userId="3628da44-17bf-411c-afe1-3e1e5348b7c5" providerId="ADAL" clId="{AB080117-47ED-47E4-A49E-8E201E3E1A22}" dt="2024-06-19T13:25:57.222" v="6012"/>
          <ac:picMkLst>
            <pc:docMk/>
            <pc:sldMk cId="1397330575" sldId="918"/>
            <ac:picMk id="2" creationId="{BF590A67-E111-A685-7F3C-D446BD0EB4C0}"/>
          </ac:picMkLst>
        </pc:picChg>
        <pc:picChg chg="mod">
          <ac:chgData name="Davide Chaves" userId="3628da44-17bf-411c-afe1-3e1e5348b7c5" providerId="ADAL" clId="{AB080117-47ED-47E4-A49E-8E201E3E1A22}" dt="2024-06-18T11:40:37.435" v="4168" actId="1076"/>
          <ac:picMkLst>
            <pc:docMk/>
            <pc:sldMk cId="1397330575" sldId="918"/>
            <ac:picMk id="5" creationId="{4ADC8314-C4C1-C913-E8A7-8DF8582454BD}"/>
          </ac:picMkLst>
        </pc:picChg>
        <pc:picChg chg="del">
          <ac:chgData name="Davide Chaves" userId="3628da44-17bf-411c-afe1-3e1e5348b7c5" providerId="ADAL" clId="{AB080117-47ED-47E4-A49E-8E201E3E1A22}" dt="2024-06-18T14:02:24.303" v="4271" actId="478"/>
          <ac:picMkLst>
            <pc:docMk/>
            <pc:sldMk cId="1397330575" sldId="918"/>
            <ac:picMk id="6" creationId="{AD2D9ED1-66ED-F71F-4B1A-FF8A7EC63C9F}"/>
          </ac:picMkLst>
        </pc:picChg>
        <pc:picChg chg="add mod">
          <ac:chgData name="Davide Chaves" userId="3628da44-17bf-411c-afe1-3e1e5348b7c5" providerId="ADAL" clId="{AB080117-47ED-47E4-A49E-8E201E3E1A22}" dt="2024-06-18T14:02:24.594" v="4272"/>
          <ac:picMkLst>
            <pc:docMk/>
            <pc:sldMk cId="1397330575" sldId="918"/>
            <ac:picMk id="16" creationId="{9785292F-F8C0-F069-B682-C09C45AAF584}"/>
          </ac:picMkLst>
        </pc:picChg>
        <pc:cxnChg chg="mod">
          <ac:chgData name="Davide Chaves" userId="3628da44-17bf-411c-afe1-3e1e5348b7c5" providerId="ADAL" clId="{AB080117-47ED-47E4-A49E-8E201E3E1A22}" dt="2024-06-18T11:40:28.027" v="4166" actId="14100"/>
          <ac:cxnSpMkLst>
            <pc:docMk/>
            <pc:sldMk cId="1397330575" sldId="918"/>
            <ac:cxnSpMk id="7" creationId="{6F4649AE-76EB-8937-11A1-DC56BC20D36E}"/>
          </ac:cxnSpMkLst>
        </pc:cxnChg>
        <pc:cxnChg chg="mod">
          <ac:chgData name="Davide Chaves" userId="3628da44-17bf-411c-afe1-3e1e5348b7c5" providerId="ADAL" clId="{AB080117-47ED-47E4-A49E-8E201E3E1A22}" dt="2024-06-18T11:40:34.546" v="4167" actId="14100"/>
          <ac:cxnSpMkLst>
            <pc:docMk/>
            <pc:sldMk cId="1397330575" sldId="918"/>
            <ac:cxnSpMk id="9" creationId="{E8DC3235-A4B9-0DE9-A426-468CE52ADFB0}"/>
          </ac:cxnSpMkLst>
        </pc:cxnChg>
        <pc:cxnChg chg="del mod">
          <ac:chgData name="Davide Chaves" userId="3628da44-17bf-411c-afe1-3e1e5348b7c5" providerId="ADAL" clId="{AB080117-47ED-47E4-A49E-8E201E3E1A22}" dt="2024-06-18T11:40:23.589" v="4165" actId="478"/>
          <ac:cxnSpMkLst>
            <pc:docMk/>
            <pc:sldMk cId="1397330575" sldId="918"/>
            <ac:cxnSpMk id="12" creationId="{84BBEAB4-758F-D283-430E-7536F9E1C41C}"/>
          </ac:cxnSpMkLst>
        </pc:cxnChg>
      </pc:sldChg>
      <pc:sldChg chg="addSp delSp modSp mod">
        <pc:chgData name="Davide Chaves" userId="3628da44-17bf-411c-afe1-3e1e5348b7c5" providerId="ADAL" clId="{AB080117-47ED-47E4-A49E-8E201E3E1A22}" dt="2024-06-19T13:26:00.567" v="6014"/>
        <pc:sldMkLst>
          <pc:docMk/>
          <pc:sldMk cId="854642097" sldId="919"/>
        </pc:sldMkLst>
        <pc:spChg chg="add mod">
          <ac:chgData name="Davide Chaves" userId="3628da44-17bf-411c-afe1-3e1e5348b7c5" providerId="ADAL" clId="{AB080117-47ED-47E4-A49E-8E201E3E1A22}" dt="2024-06-18T10:05:46.429" v="93"/>
          <ac:spMkLst>
            <pc:docMk/>
            <pc:sldMk cId="854642097" sldId="919"/>
            <ac:spMk id="2" creationId="{9190FAFA-F216-32DD-EF67-293DC82C6421}"/>
          </ac:spMkLst>
        </pc:spChg>
        <pc:spChg chg="del">
          <ac:chgData name="Davide Chaves" userId="3628da44-17bf-411c-afe1-3e1e5348b7c5" providerId="ADAL" clId="{AB080117-47ED-47E4-A49E-8E201E3E1A22}" dt="2024-06-18T14:01:51" v="4255" actId="478"/>
          <ac:spMkLst>
            <pc:docMk/>
            <pc:sldMk cId="854642097" sldId="919"/>
            <ac:spMk id="3" creationId="{B16B5B87-8BD3-A58C-21C9-467F215F4036}"/>
          </ac:spMkLst>
        </pc:spChg>
        <pc:spChg chg="mod">
          <ac:chgData name="Davide Chaves" userId="3628da44-17bf-411c-afe1-3e1e5348b7c5" providerId="ADAL" clId="{AB080117-47ED-47E4-A49E-8E201E3E1A22}" dt="2024-06-18T14:02:00.022" v="4265" actId="1036"/>
          <ac:spMkLst>
            <pc:docMk/>
            <pc:sldMk cId="854642097" sldId="919"/>
            <ac:spMk id="4" creationId="{E8FEA719-2CC7-5ED0-5231-1E3B73D9C4DF}"/>
          </ac:spMkLst>
        </pc:spChg>
        <pc:spChg chg="add mod">
          <ac:chgData name="Davide Chaves" userId="3628da44-17bf-411c-afe1-3e1e5348b7c5" providerId="ADAL" clId="{AB080117-47ED-47E4-A49E-8E201E3E1A22}" dt="2024-06-18T14:02:11.503" v="4268"/>
          <ac:spMkLst>
            <pc:docMk/>
            <pc:sldMk cId="854642097" sldId="919"/>
            <ac:spMk id="7" creationId="{79C438C7-DD3A-54C4-4A32-787E9D18E5ED}"/>
          </ac:spMkLst>
        </pc:spChg>
        <pc:spChg chg="del">
          <ac:chgData name="Davide Chaves" userId="3628da44-17bf-411c-afe1-3e1e5348b7c5" providerId="ADAL" clId="{AB080117-47ED-47E4-A49E-8E201E3E1A22}" dt="2024-06-18T10:05:45.674" v="92" actId="478"/>
          <ac:spMkLst>
            <pc:docMk/>
            <pc:sldMk cId="854642097" sldId="919"/>
            <ac:spMk id="11" creationId="{62397B9C-7034-4639-AE9C-8A929E3A3E91}"/>
          </ac:spMkLst>
        </pc:spChg>
        <pc:spChg chg="del">
          <ac:chgData name="Davide Chaves" userId="3628da44-17bf-411c-afe1-3e1e5348b7c5" providerId="ADAL" clId="{AB080117-47ED-47E4-A49E-8E201E3E1A22}" dt="2024-06-18T14:02:02.916" v="4266" actId="478"/>
          <ac:spMkLst>
            <pc:docMk/>
            <pc:sldMk cId="854642097" sldId="919"/>
            <ac:spMk id="13" creationId="{512DB91C-B7C2-4D14-87FE-2E274AFFACFE}"/>
          </ac:spMkLst>
        </pc:spChg>
        <pc:picChg chg="add mod">
          <ac:chgData name="Davide Chaves" userId="3628da44-17bf-411c-afe1-3e1e5348b7c5" providerId="ADAL" clId="{AB080117-47ED-47E4-A49E-8E201E3E1A22}" dt="2024-06-19T13:26:00.567" v="6014"/>
          <ac:picMkLst>
            <pc:docMk/>
            <pc:sldMk cId="854642097" sldId="919"/>
            <ac:picMk id="3" creationId="{DAE07C11-DA8E-8F02-E2AE-585A1025D23D}"/>
          </ac:picMkLst>
        </pc:picChg>
        <pc:picChg chg="add mod">
          <ac:chgData name="Davide Chaves" userId="3628da44-17bf-411c-afe1-3e1e5348b7c5" providerId="ADAL" clId="{AB080117-47ED-47E4-A49E-8E201E3E1A22}" dt="2024-06-18T14:02:03.519" v="4267"/>
          <ac:picMkLst>
            <pc:docMk/>
            <pc:sldMk cId="854642097" sldId="919"/>
            <ac:picMk id="5" creationId="{C35837BF-2AE2-CC21-029C-641353F3F6AD}"/>
          </ac:picMkLst>
        </pc:picChg>
        <pc:picChg chg="del">
          <ac:chgData name="Davide Chaves" userId="3628da44-17bf-411c-afe1-3e1e5348b7c5" providerId="ADAL" clId="{AB080117-47ED-47E4-A49E-8E201E3E1A22}" dt="2024-06-18T14:02:38.333" v="4279" actId="478"/>
          <ac:picMkLst>
            <pc:docMk/>
            <pc:sldMk cId="854642097" sldId="919"/>
            <ac:picMk id="6" creationId="{AD2D9ED1-66ED-F71F-4B1A-FF8A7EC63C9F}"/>
          </ac:picMkLst>
        </pc:picChg>
        <pc:picChg chg="add mod">
          <ac:chgData name="Davide Chaves" userId="3628da44-17bf-411c-afe1-3e1e5348b7c5" providerId="ADAL" clId="{AB080117-47ED-47E4-A49E-8E201E3E1A22}" dt="2024-06-18T14:02:38.677" v="4280"/>
          <ac:picMkLst>
            <pc:docMk/>
            <pc:sldMk cId="854642097" sldId="919"/>
            <ac:picMk id="8" creationId="{E4787901-E255-81DE-0BC8-E71BCB674FEC}"/>
          </ac:picMkLst>
        </pc:picChg>
        <pc:picChg chg="mod">
          <ac:chgData name="Davide Chaves" userId="3628da44-17bf-411c-afe1-3e1e5348b7c5" providerId="ADAL" clId="{AB080117-47ED-47E4-A49E-8E201E3E1A22}" dt="2024-06-18T14:02:00.022" v="4265" actId="1036"/>
          <ac:picMkLst>
            <pc:docMk/>
            <pc:sldMk cId="854642097" sldId="919"/>
            <ac:picMk id="10" creationId="{EDAB7C15-DABD-2E1B-64D2-602731A07E9B}"/>
          </ac:picMkLst>
        </pc:picChg>
        <pc:cxnChg chg="mod">
          <ac:chgData name="Davide Chaves" userId="3628da44-17bf-411c-afe1-3e1e5348b7c5" providerId="ADAL" clId="{AB080117-47ED-47E4-A49E-8E201E3E1A22}" dt="2024-06-18T14:02:00.022" v="4265" actId="1036"/>
          <ac:cxnSpMkLst>
            <pc:docMk/>
            <pc:sldMk cId="854642097" sldId="919"/>
            <ac:cxnSpMk id="14" creationId="{B67DEC64-8144-334F-9B04-AA3860E54CE7}"/>
          </ac:cxnSpMkLst>
        </pc:cxnChg>
        <pc:cxnChg chg="mod">
          <ac:chgData name="Davide Chaves" userId="3628da44-17bf-411c-afe1-3e1e5348b7c5" providerId="ADAL" clId="{AB080117-47ED-47E4-A49E-8E201E3E1A22}" dt="2024-06-18T14:02:00.022" v="4265" actId="1036"/>
          <ac:cxnSpMkLst>
            <pc:docMk/>
            <pc:sldMk cId="854642097" sldId="919"/>
            <ac:cxnSpMk id="16" creationId="{8157EB07-B443-46AE-A725-B9491F75E061}"/>
          </ac:cxnSpMkLst>
        </pc:cxnChg>
        <pc:cxnChg chg="mod">
          <ac:chgData name="Davide Chaves" userId="3628da44-17bf-411c-afe1-3e1e5348b7c5" providerId="ADAL" clId="{AB080117-47ED-47E4-A49E-8E201E3E1A22}" dt="2024-06-18T14:02:00.022" v="4265" actId="1036"/>
          <ac:cxnSpMkLst>
            <pc:docMk/>
            <pc:sldMk cId="854642097" sldId="919"/>
            <ac:cxnSpMk id="18" creationId="{C9A2FFA7-C757-F004-150E-E592EB3E391E}"/>
          </ac:cxnSpMkLst>
        </pc:cxnChg>
      </pc:sldChg>
      <pc:sldChg chg="addSp delSp modSp mod">
        <pc:chgData name="Davide Chaves" userId="3628da44-17bf-411c-afe1-3e1e5348b7c5" providerId="ADAL" clId="{AB080117-47ED-47E4-A49E-8E201E3E1A22}" dt="2024-06-19T13:25:58.931" v="6013"/>
        <pc:sldMkLst>
          <pc:docMk/>
          <pc:sldMk cId="1609160062" sldId="920"/>
        </pc:sldMkLst>
        <pc:spChg chg="add mod">
          <ac:chgData name="Davide Chaves" userId="3628da44-17bf-411c-afe1-3e1e5348b7c5" providerId="ADAL" clId="{AB080117-47ED-47E4-A49E-8E201E3E1A22}" dt="2024-06-18T10:05:42.746" v="91"/>
          <ac:spMkLst>
            <pc:docMk/>
            <pc:sldMk cId="1609160062" sldId="920"/>
            <ac:spMk id="2" creationId="{DBBCBFC6-55F0-FD7A-508E-0B10CCFE4626}"/>
          </ac:spMkLst>
        </pc:spChg>
        <pc:spChg chg="del">
          <ac:chgData name="Davide Chaves" userId="3628da44-17bf-411c-afe1-3e1e5348b7c5" providerId="ADAL" clId="{AB080117-47ED-47E4-A49E-8E201E3E1A22}" dt="2024-06-18T14:00:49.960" v="4245" actId="478"/>
          <ac:spMkLst>
            <pc:docMk/>
            <pc:sldMk cId="1609160062" sldId="920"/>
            <ac:spMk id="3" creationId="{B16B5B87-8BD3-A58C-21C9-467F215F4036}"/>
          </ac:spMkLst>
        </pc:spChg>
        <pc:spChg chg="mod">
          <ac:chgData name="Davide Chaves" userId="3628da44-17bf-411c-afe1-3e1e5348b7c5" providerId="ADAL" clId="{AB080117-47ED-47E4-A49E-8E201E3E1A22}" dt="2024-06-18T14:01:34.316" v="4252" actId="1076"/>
          <ac:spMkLst>
            <pc:docMk/>
            <pc:sldMk cId="1609160062" sldId="920"/>
            <ac:spMk id="4" creationId="{E8FEA719-2CC7-5ED0-5231-1E3B73D9C4DF}"/>
          </ac:spMkLst>
        </pc:spChg>
        <pc:spChg chg="add mod">
          <ac:chgData name="Davide Chaves" userId="3628da44-17bf-411c-afe1-3e1e5348b7c5" providerId="ADAL" clId="{AB080117-47ED-47E4-A49E-8E201E3E1A22}" dt="2024-06-18T14:00:46.760" v="4244"/>
          <ac:spMkLst>
            <pc:docMk/>
            <pc:sldMk cId="1609160062" sldId="920"/>
            <ac:spMk id="5" creationId="{07A119FC-C477-63F2-C28B-B3B25C0D3196}"/>
          </ac:spMkLst>
        </pc:spChg>
        <pc:spChg chg="del">
          <ac:chgData name="Davide Chaves" userId="3628da44-17bf-411c-afe1-3e1e5348b7c5" providerId="ADAL" clId="{AB080117-47ED-47E4-A49E-8E201E3E1A22}" dt="2024-06-18T10:05:42.347" v="90" actId="478"/>
          <ac:spMkLst>
            <pc:docMk/>
            <pc:sldMk cId="1609160062" sldId="920"/>
            <ac:spMk id="11" creationId="{62397B9C-7034-4639-AE9C-8A929E3A3E91}"/>
          </ac:spMkLst>
        </pc:spChg>
        <pc:spChg chg="del">
          <ac:chgData name="Davide Chaves" userId="3628da44-17bf-411c-afe1-3e1e5348b7c5" providerId="ADAL" clId="{AB080117-47ED-47E4-A49E-8E201E3E1A22}" dt="2024-06-18T14:00:45.791" v="4243" actId="478"/>
          <ac:spMkLst>
            <pc:docMk/>
            <pc:sldMk cId="1609160062" sldId="920"/>
            <ac:spMk id="13" creationId="{512DB91C-B7C2-4D14-87FE-2E274AFFACFE}"/>
          </ac:spMkLst>
        </pc:spChg>
        <pc:picChg chg="add mod">
          <ac:chgData name="Davide Chaves" userId="3628da44-17bf-411c-afe1-3e1e5348b7c5" providerId="ADAL" clId="{AB080117-47ED-47E4-A49E-8E201E3E1A22}" dt="2024-06-19T13:25:58.931" v="6013"/>
          <ac:picMkLst>
            <pc:docMk/>
            <pc:sldMk cId="1609160062" sldId="920"/>
            <ac:picMk id="3" creationId="{38A5C89E-6174-B06A-5CF5-3870AAE9F5C6}"/>
          </ac:picMkLst>
        </pc:picChg>
        <pc:picChg chg="del">
          <ac:chgData name="Davide Chaves" userId="3628da44-17bf-411c-afe1-3e1e5348b7c5" providerId="ADAL" clId="{AB080117-47ED-47E4-A49E-8E201E3E1A22}" dt="2024-06-18T14:02:33.877" v="4277" actId="478"/>
          <ac:picMkLst>
            <pc:docMk/>
            <pc:sldMk cId="1609160062" sldId="920"/>
            <ac:picMk id="6" creationId="{AD2D9ED1-66ED-F71F-4B1A-FF8A7EC63C9F}"/>
          </ac:picMkLst>
        </pc:picChg>
        <pc:picChg chg="mod">
          <ac:chgData name="Davide Chaves" userId="3628da44-17bf-411c-afe1-3e1e5348b7c5" providerId="ADAL" clId="{AB080117-47ED-47E4-A49E-8E201E3E1A22}" dt="2024-06-18T14:00:42.060" v="4242" actId="1036"/>
          <ac:picMkLst>
            <pc:docMk/>
            <pc:sldMk cId="1609160062" sldId="920"/>
            <ac:picMk id="7" creationId="{16599472-A47A-0AAA-7D66-A0ED22535ED5}"/>
          </ac:picMkLst>
        </pc:picChg>
        <pc:picChg chg="add mod">
          <ac:chgData name="Davide Chaves" userId="3628da44-17bf-411c-afe1-3e1e5348b7c5" providerId="ADAL" clId="{AB080117-47ED-47E4-A49E-8E201E3E1A22}" dt="2024-06-18T14:02:34.155" v="4278"/>
          <ac:picMkLst>
            <pc:docMk/>
            <pc:sldMk cId="1609160062" sldId="920"/>
            <ac:picMk id="12" creationId="{B8DC9F08-3996-4F7C-D0C4-1063378FA311}"/>
          </ac:picMkLst>
        </pc:picChg>
        <pc:cxnChg chg="mod">
          <ac:chgData name="Davide Chaves" userId="3628da44-17bf-411c-afe1-3e1e5348b7c5" providerId="ADAL" clId="{AB080117-47ED-47E4-A49E-8E201E3E1A22}" dt="2024-06-18T14:01:47.056" v="4254" actId="14100"/>
          <ac:cxnSpMkLst>
            <pc:docMk/>
            <pc:sldMk cId="1609160062" sldId="920"/>
            <ac:cxnSpMk id="10" creationId="{532C3F54-6A7C-5430-920D-972B40E4987B}"/>
          </ac:cxnSpMkLst>
        </pc:cxnChg>
        <pc:cxnChg chg="mod">
          <ac:chgData name="Davide Chaves" userId="3628da44-17bf-411c-afe1-3e1e5348b7c5" providerId="ADAL" clId="{AB080117-47ED-47E4-A49E-8E201E3E1A22}" dt="2024-06-18T14:01:39.100" v="4253" actId="14100"/>
          <ac:cxnSpMkLst>
            <pc:docMk/>
            <pc:sldMk cId="1609160062" sldId="920"/>
            <ac:cxnSpMk id="14" creationId="{61C6765D-DD7E-8EE9-2234-59DA21374AFF}"/>
          </ac:cxnSpMkLst>
        </pc:cxnChg>
      </pc:sldChg>
      <pc:sldChg chg="addSp delSp modSp mod">
        <pc:chgData name="Davide Chaves" userId="3628da44-17bf-411c-afe1-3e1e5348b7c5" providerId="ADAL" clId="{AB080117-47ED-47E4-A49E-8E201E3E1A22}" dt="2024-06-19T13:26:19.894" v="6025"/>
        <pc:sldMkLst>
          <pc:docMk/>
          <pc:sldMk cId="3849197424" sldId="921"/>
        </pc:sldMkLst>
        <pc:spChg chg="del">
          <ac:chgData name="Davide Chaves" userId="3628da44-17bf-411c-afe1-3e1e5348b7c5" providerId="ADAL" clId="{AB080117-47ED-47E4-A49E-8E201E3E1A22}" dt="2024-06-18T14:04:21.619" v="4298" actId="478"/>
          <ac:spMkLst>
            <pc:docMk/>
            <pc:sldMk cId="3849197424" sldId="921"/>
            <ac:spMk id="3" creationId="{B16B5B87-8BD3-A58C-21C9-467F215F4036}"/>
          </ac:spMkLst>
        </pc:spChg>
        <pc:spChg chg="mod">
          <ac:chgData name="Davide Chaves" userId="3628da44-17bf-411c-afe1-3e1e5348b7c5" providerId="ADAL" clId="{AB080117-47ED-47E4-A49E-8E201E3E1A22}" dt="2024-06-18T16:26:09.613" v="5982" actId="113"/>
          <ac:spMkLst>
            <pc:docMk/>
            <pc:sldMk cId="3849197424" sldId="921"/>
            <ac:spMk id="4" creationId="{E8FEA719-2CC7-5ED0-5231-1E3B73D9C4DF}"/>
          </ac:spMkLst>
        </pc:spChg>
        <pc:spChg chg="del">
          <ac:chgData name="Davide Chaves" userId="3628da44-17bf-411c-afe1-3e1e5348b7c5" providerId="ADAL" clId="{AB080117-47ED-47E4-A49E-8E201E3E1A22}" dt="2024-06-18T10:06:14.881" v="103" actId="478"/>
          <ac:spMkLst>
            <pc:docMk/>
            <pc:sldMk cId="3849197424" sldId="921"/>
            <ac:spMk id="11" creationId="{62397B9C-7034-4639-AE9C-8A929E3A3E91}"/>
          </ac:spMkLst>
        </pc:spChg>
        <pc:picChg chg="add mod">
          <ac:chgData name="Davide Chaves" userId="3628da44-17bf-411c-afe1-3e1e5348b7c5" providerId="ADAL" clId="{AB080117-47ED-47E4-A49E-8E201E3E1A22}" dt="2024-06-18T14:04:23.465" v="4300"/>
          <ac:picMkLst>
            <pc:docMk/>
            <pc:sldMk cId="3849197424" sldId="921"/>
            <ac:picMk id="2" creationId="{BA5EFE5A-CA1C-6ECD-4A4D-57FCBCE09445}"/>
          </ac:picMkLst>
        </pc:picChg>
        <pc:picChg chg="add mod">
          <ac:chgData name="Davide Chaves" userId="3628da44-17bf-411c-afe1-3e1e5348b7c5" providerId="ADAL" clId="{AB080117-47ED-47E4-A49E-8E201E3E1A22}" dt="2024-06-19T13:26:19.894" v="6025"/>
          <ac:picMkLst>
            <pc:docMk/>
            <pc:sldMk cId="3849197424" sldId="921"/>
            <ac:picMk id="3" creationId="{840905E8-714F-8237-E09D-CFB7507320DA}"/>
          </ac:picMkLst>
        </pc:picChg>
        <pc:picChg chg="add del mod">
          <ac:chgData name="Davide Chaves" userId="3628da44-17bf-411c-afe1-3e1e5348b7c5" providerId="ADAL" clId="{AB080117-47ED-47E4-A49E-8E201E3E1A22}" dt="2024-06-18T16:25:07.331" v="5941" actId="478"/>
          <ac:picMkLst>
            <pc:docMk/>
            <pc:sldMk cId="3849197424" sldId="921"/>
            <ac:picMk id="3" creationId="{9E995FB2-3042-0B7E-6818-F2B3662D7678}"/>
          </ac:picMkLst>
        </pc:picChg>
        <pc:picChg chg="add mod">
          <ac:chgData name="Davide Chaves" userId="3628da44-17bf-411c-afe1-3e1e5348b7c5" providerId="ADAL" clId="{AB080117-47ED-47E4-A49E-8E201E3E1A22}" dt="2024-06-18T16:26:18.426" v="5984" actId="1440"/>
          <ac:picMkLst>
            <pc:docMk/>
            <pc:sldMk cId="3849197424" sldId="921"/>
            <ac:picMk id="6" creationId="{46773111-9734-529C-94B3-1F4DAA7F5C3E}"/>
          </ac:picMkLst>
        </pc:picChg>
        <pc:picChg chg="del">
          <ac:chgData name="Davide Chaves" userId="3628da44-17bf-411c-afe1-3e1e5348b7c5" providerId="ADAL" clId="{AB080117-47ED-47E4-A49E-8E201E3E1A22}" dt="2024-06-18T14:04:23.155" v="4299" actId="478"/>
          <ac:picMkLst>
            <pc:docMk/>
            <pc:sldMk cId="3849197424" sldId="921"/>
            <ac:picMk id="6" creationId="{AD2D9ED1-66ED-F71F-4B1A-FF8A7EC63C9F}"/>
          </ac:picMkLst>
        </pc:picChg>
      </pc:sldChg>
      <pc:sldChg chg="addSp delSp modSp mod">
        <pc:chgData name="Davide Chaves" userId="3628da44-17bf-411c-afe1-3e1e5348b7c5" providerId="ADAL" clId="{AB080117-47ED-47E4-A49E-8E201E3E1A22}" dt="2024-06-21T07:29:25.675" v="6077" actId="20577"/>
        <pc:sldMkLst>
          <pc:docMk/>
          <pc:sldMk cId="4180448366" sldId="922"/>
        </pc:sldMkLst>
        <pc:spChg chg="add mod">
          <ac:chgData name="Davide Chaves" userId="3628da44-17bf-411c-afe1-3e1e5348b7c5" providerId="ADAL" clId="{AB080117-47ED-47E4-A49E-8E201E3E1A22}" dt="2024-06-18T10:05:36.780" v="89"/>
          <ac:spMkLst>
            <pc:docMk/>
            <pc:sldMk cId="4180448366" sldId="922"/>
            <ac:spMk id="2" creationId="{7B919295-DF7B-EA9D-B746-4F50DA6E80D7}"/>
          </ac:spMkLst>
        </pc:spChg>
        <pc:spChg chg="del">
          <ac:chgData name="Davide Chaves" userId="3628da44-17bf-411c-afe1-3e1e5348b7c5" providerId="ADAL" clId="{AB080117-47ED-47E4-A49E-8E201E3E1A22}" dt="2024-06-18T14:01:27.423" v="4251" actId="478"/>
          <ac:spMkLst>
            <pc:docMk/>
            <pc:sldMk cId="4180448366" sldId="922"/>
            <ac:spMk id="3" creationId="{B16B5B87-8BD3-A58C-21C9-467F215F4036}"/>
          </ac:spMkLst>
        </pc:spChg>
        <pc:spChg chg="mod">
          <ac:chgData name="Davide Chaves" userId="3628da44-17bf-411c-afe1-3e1e5348b7c5" providerId="ADAL" clId="{AB080117-47ED-47E4-A49E-8E201E3E1A22}" dt="2024-06-21T07:29:25.675" v="6077" actId="20577"/>
          <ac:spMkLst>
            <pc:docMk/>
            <pc:sldMk cId="4180448366" sldId="922"/>
            <ac:spMk id="4" creationId="{E8FEA719-2CC7-5ED0-5231-1E3B73D9C4DF}"/>
          </ac:spMkLst>
        </pc:spChg>
        <pc:spChg chg="add mod">
          <ac:chgData name="Davide Chaves" userId="3628da44-17bf-411c-afe1-3e1e5348b7c5" providerId="ADAL" clId="{AB080117-47ED-47E4-A49E-8E201E3E1A22}" dt="2024-06-18T13:59:44.463" v="4232"/>
          <ac:spMkLst>
            <pc:docMk/>
            <pc:sldMk cId="4180448366" sldId="922"/>
            <ac:spMk id="5" creationId="{CB3562CD-8EEF-2D49-CB47-1F84144E6986}"/>
          </ac:spMkLst>
        </pc:spChg>
        <pc:spChg chg="del">
          <ac:chgData name="Davide Chaves" userId="3628da44-17bf-411c-afe1-3e1e5348b7c5" providerId="ADAL" clId="{AB080117-47ED-47E4-A49E-8E201E3E1A22}" dt="2024-06-18T10:05:36.324" v="88" actId="478"/>
          <ac:spMkLst>
            <pc:docMk/>
            <pc:sldMk cId="4180448366" sldId="922"/>
            <ac:spMk id="11" creationId="{62397B9C-7034-4639-AE9C-8A929E3A3E91}"/>
          </ac:spMkLst>
        </pc:spChg>
        <pc:spChg chg="del">
          <ac:chgData name="Davide Chaves" userId="3628da44-17bf-411c-afe1-3e1e5348b7c5" providerId="ADAL" clId="{AB080117-47ED-47E4-A49E-8E201E3E1A22}" dt="2024-06-18T13:59:44.022" v="4231" actId="478"/>
          <ac:spMkLst>
            <pc:docMk/>
            <pc:sldMk cId="4180448366" sldId="922"/>
            <ac:spMk id="13" creationId="{512DB91C-B7C2-4D14-87FE-2E274AFFACFE}"/>
          </ac:spMkLst>
        </pc:spChg>
        <pc:picChg chg="del">
          <ac:chgData name="Davide Chaves" userId="3628da44-17bf-411c-afe1-3e1e5348b7c5" providerId="ADAL" clId="{AB080117-47ED-47E4-A49E-8E201E3E1A22}" dt="2024-06-18T14:02:30.495" v="4275" actId="478"/>
          <ac:picMkLst>
            <pc:docMk/>
            <pc:sldMk cId="4180448366" sldId="922"/>
            <ac:picMk id="6" creationId="{AD2D9ED1-66ED-F71F-4B1A-FF8A7EC63C9F}"/>
          </ac:picMkLst>
        </pc:picChg>
        <pc:picChg chg="mod">
          <ac:chgData name="Davide Chaves" userId="3628da44-17bf-411c-afe1-3e1e5348b7c5" providerId="ADAL" clId="{AB080117-47ED-47E4-A49E-8E201E3E1A22}" dt="2024-06-18T13:59:57.855" v="4235" actId="1440"/>
          <ac:picMkLst>
            <pc:docMk/>
            <pc:sldMk cId="4180448366" sldId="922"/>
            <ac:picMk id="7" creationId="{F456DB44-E8B8-0007-3AC1-9B61E7007900}"/>
          </ac:picMkLst>
        </pc:picChg>
        <pc:picChg chg="add mod">
          <ac:chgData name="Davide Chaves" userId="3628da44-17bf-411c-afe1-3e1e5348b7c5" providerId="ADAL" clId="{AB080117-47ED-47E4-A49E-8E201E3E1A22}" dt="2024-06-18T14:02:30.729" v="4276"/>
          <ac:picMkLst>
            <pc:docMk/>
            <pc:sldMk cId="4180448366" sldId="922"/>
            <ac:picMk id="12" creationId="{28AF277E-2BE6-3A28-FAF7-2E602639C6F8}"/>
          </ac:picMkLst>
        </pc:picChg>
        <pc:cxnChg chg="mod">
          <ac:chgData name="Davide Chaves" userId="3628da44-17bf-411c-afe1-3e1e5348b7c5" providerId="ADAL" clId="{AB080117-47ED-47E4-A49E-8E201E3E1A22}" dt="2024-06-18T14:00:12.067" v="4237" actId="14100"/>
          <ac:cxnSpMkLst>
            <pc:docMk/>
            <pc:sldMk cId="4180448366" sldId="922"/>
            <ac:cxnSpMk id="10" creationId="{A436D2BB-2A51-F338-3AFE-293AEDC0D61D}"/>
          </ac:cxnSpMkLst>
        </pc:cxnChg>
      </pc:sldChg>
      <pc:sldChg chg="addSp delSp modSp del mod">
        <pc:chgData name="Davide Chaves" userId="3628da44-17bf-411c-afe1-3e1e5348b7c5" providerId="ADAL" clId="{AB080117-47ED-47E4-A49E-8E201E3E1A22}" dt="2024-06-18T12:30:37.121" v="4174" actId="2696"/>
        <pc:sldMkLst>
          <pc:docMk/>
          <pc:sldMk cId="2967943129" sldId="923"/>
        </pc:sldMkLst>
        <pc:spChg chg="add mod">
          <ac:chgData name="Davide Chaves" userId="3628da44-17bf-411c-afe1-3e1e5348b7c5" providerId="ADAL" clId="{AB080117-47ED-47E4-A49E-8E201E3E1A22}" dt="2024-06-18T10:06:09.884" v="102"/>
          <ac:spMkLst>
            <pc:docMk/>
            <pc:sldMk cId="2967943129" sldId="923"/>
            <ac:spMk id="2" creationId="{9F17615E-0B5F-8A35-BAB3-AED6122578F4}"/>
          </ac:spMkLst>
        </pc:spChg>
        <pc:spChg chg="del">
          <ac:chgData name="Davide Chaves" userId="3628da44-17bf-411c-afe1-3e1e5348b7c5" providerId="ADAL" clId="{AB080117-47ED-47E4-A49E-8E201E3E1A22}" dt="2024-06-18T10:06:09.516" v="101" actId="478"/>
          <ac:spMkLst>
            <pc:docMk/>
            <pc:sldMk cId="2967943129" sldId="923"/>
            <ac:spMk id="11" creationId="{62397B9C-7034-4639-AE9C-8A929E3A3E91}"/>
          </ac:spMkLst>
        </pc:spChg>
      </pc:sldChg>
      <pc:sldChg chg="addSp delSp modSp add mod">
        <pc:chgData name="Davide Chaves" userId="3628da44-17bf-411c-afe1-3e1e5348b7c5" providerId="ADAL" clId="{AB080117-47ED-47E4-A49E-8E201E3E1A22}" dt="2024-06-19T13:25:25.678" v="6000"/>
        <pc:sldMkLst>
          <pc:docMk/>
          <pc:sldMk cId="1057866089" sldId="924"/>
        </pc:sldMkLst>
        <pc:spChg chg="add mod">
          <ac:chgData name="Davide Chaves" userId="3628da44-17bf-411c-afe1-3e1e5348b7c5" providerId="ADAL" clId="{AB080117-47ED-47E4-A49E-8E201E3E1A22}" dt="2024-06-18T11:13:17.545" v="3472" actId="114"/>
          <ac:spMkLst>
            <pc:docMk/>
            <pc:sldMk cId="1057866089" sldId="924"/>
            <ac:spMk id="3" creationId="{C04E319F-4D9D-8915-DCA5-708D5E49F634}"/>
          </ac:spMkLst>
        </pc:spChg>
        <pc:spChg chg="del">
          <ac:chgData name="Davide Chaves" userId="3628da44-17bf-411c-afe1-3e1e5348b7c5" providerId="ADAL" clId="{AB080117-47ED-47E4-A49E-8E201E3E1A22}" dt="2024-06-18T10:06:27.793" v="104" actId="478"/>
          <ac:spMkLst>
            <pc:docMk/>
            <pc:sldMk cId="1057866089" sldId="924"/>
            <ac:spMk id="8" creationId="{2927A7F2-61C0-4585-A8B6-F7365E944EE3}"/>
          </ac:spMkLst>
        </pc:spChg>
        <pc:spChg chg="del">
          <ac:chgData name="Davide Chaves" userId="3628da44-17bf-411c-afe1-3e1e5348b7c5" providerId="ADAL" clId="{AB080117-47ED-47E4-A49E-8E201E3E1A22}" dt="2024-06-18T10:06:32.195" v="105" actId="478"/>
          <ac:spMkLst>
            <pc:docMk/>
            <pc:sldMk cId="1057866089" sldId="924"/>
            <ac:spMk id="15" creationId="{AC589130-737B-4E60-A1EF-1289E7846241}"/>
          </ac:spMkLst>
        </pc:spChg>
        <pc:picChg chg="add mod">
          <ac:chgData name="Davide Chaves" userId="3628da44-17bf-411c-afe1-3e1e5348b7c5" providerId="ADAL" clId="{AB080117-47ED-47E4-A49E-8E201E3E1A22}" dt="2024-06-18T10:09:08.888" v="128" actId="1076"/>
          <ac:picMkLst>
            <pc:docMk/>
            <pc:sldMk cId="1057866089" sldId="924"/>
            <ac:picMk id="2" creationId="{35FDB0F1-4CD2-0DD4-55E7-6B404CB551F7}"/>
          </ac:picMkLst>
        </pc:picChg>
        <pc:picChg chg="add mod">
          <ac:chgData name="Davide Chaves" userId="3628da44-17bf-411c-afe1-3e1e5348b7c5" providerId="ADAL" clId="{AB080117-47ED-47E4-A49E-8E201E3E1A22}" dt="2024-06-19T13:25:25.678" v="6000"/>
          <ac:picMkLst>
            <pc:docMk/>
            <pc:sldMk cId="1057866089" sldId="924"/>
            <ac:picMk id="4" creationId="{ADC99918-FEB6-8244-DB58-79D17AF2AE47}"/>
          </ac:picMkLst>
        </pc:picChg>
        <pc:picChg chg="del mod">
          <ac:chgData name="Davide Chaves" userId="3628da44-17bf-411c-afe1-3e1e5348b7c5" providerId="ADAL" clId="{AB080117-47ED-47E4-A49E-8E201E3E1A22}" dt="2024-06-18T10:07:04.699" v="110" actId="478"/>
          <ac:picMkLst>
            <pc:docMk/>
            <pc:sldMk cId="1057866089" sldId="924"/>
            <ac:picMk id="10" creationId="{0DA9DC70-33D2-777B-B446-8A81A0F24BE6}"/>
          </ac:picMkLst>
        </pc:picChg>
      </pc:sldChg>
      <pc:sldChg chg="addSp delSp modSp add mod">
        <pc:chgData name="Davide Chaves" userId="3628da44-17bf-411c-afe1-3e1e5348b7c5" providerId="ADAL" clId="{AB080117-47ED-47E4-A49E-8E201E3E1A22}" dt="2024-06-19T13:25:31.843" v="6002"/>
        <pc:sldMkLst>
          <pc:docMk/>
          <pc:sldMk cId="1649768460" sldId="925"/>
        </pc:sldMkLst>
        <pc:spChg chg="mod">
          <ac:chgData name="Davide Chaves" userId="3628da44-17bf-411c-afe1-3e1e5348b7c5" providerId="ADAL" clId="{AB080117-47ED-47E4-A49E-8E201E3E1A22}" dt="2024-06-18T11:13:13.475" v="3471" actId="114"/>
          <ac:spMkLst>
            <pc:docMk/>
            <pc:sldMk cId="1649768460" sldId="925"/>
            <ac:spMk id="3" creationId="{C04E319F-4D9D-8915-DCA5-708D5E49F634}"/>
          </ac:spMkLst>
        </pc:spChg>
        <pc:spChg chg="add mod">
          <ac:chgData name="Davide Chaves" userId="3628da44-17bf-411c-afe1-3e1e5348b7c5" providerId="ADAL" clId="{AB080117-47ED-47E4-A49E-8E201E3E1A22}" dt="2024-06-18T15:56:25.577" v="5719" actId="1076"/>
          <ac:spMkLst>
            <pc:docMk/>
            <pc:sldMk cId="1649768460" sldId="925"/>
            <ac:spMk id="7" creationId="{87900B6A-E057-11D7-B4EF-613CC32C9810}"/>
          </ac:spMkLst>
        </pc:spChg>
        <pc:spChg chg="add mod">
          <ac:chgData name="Davide Chaves" userId="3628da44-17bf-411c-afe1-3e1e5348b7c5" providerId="ADAL" clId="{AB080117-47ED-47E4-A49E-8E201E3E1A22}" dt="2024-06-18T15:57:24.792" v="5759" actId="6549"/>
          <ac:spMkLst>
            <pc:docMk/>
            <pc:sldMk cId="1649768460" sldId="925"/>
            <ac:spMk id="10" creationId="{99BFECC8-B10A-2748-64D1-6B9C96851A9B}"/>
          </ac:spMkLst>
        </pc:spChg>
        <pc:picChg chg="del mod">
          <ac:chgData name="Davide Chaves" userId="3628da44-17bf-411c-afe1-3e1e5348b7c5" providerId="ADAL" clId="{AB080117-47ED-47E4-A49E-8E201E3E1A22}" dt="2024-06-18T10:10:06.936" v="129" actId="478"/>
          <ac:picMkLst>
            <pc:docMk/>
            <pc:sldMk cId="1649768460" sldId="925"/>
            <ac:picMk id="2" creationId="{35FDB0F1-4CD2-0DD4-55E7-6B404CB551F7}"/>
          </ac:picMkLst>
        </pc:picChg>
        <pc:picChg chg="add mod">
          <ac:chgData name="Davide Chaves" userId="3628da44-17bf-411c-afe1-3e1e5348b7c5" providerId="ADAL" clId="{AB080117-47ED-47E4-A49E-8E201E3E1A22}" dt="2024-06-19T13:25:31.843" v="6002"/>
          <ac:picMkLst>
            <pc:docMk/>
            <pc:sldMk cId="1649768460" sldId="925"/>
            <ac:picMk id="2" creationId="{FED260C3-8F23-2729-190F-7D025EFAEFAF}"/>
          </ac:picMkLst>
        </pc:picChg>
        <pc:picChg chg="add mod">
          <ac:chgData name="Davide Chaves" userId="3628da44-17bf-411c-afe1-3e1e5348b7c5" providerId="ADAL" clId="{AB080117-47ED-47E4-A49E-8E201E3E1A22}" dt="2024-06-18T10:10:12.901" v="133" actId="1440"/>
          <ac:picMkLst>
            <pc:docMk/>
            <pc:sldMk cId="1649768460" sldId="925"/>
            <ac:picMk id="5" creationId="{71B2D722-9C18-704C-477F-EE6E15FE5B59}"/>
          </ac:picMkLst>
        </pc:picChg>
        <pc:picChg chg="add mod">
          <ac:chgData name="Davide Chaves" userId="3628da44-17bf-411c-afe1-3e1e5348b7c5" providerId="ADAL" clId="{AB080117-47ED-47E4-A49E-8E201E3E1A22}" dt="2024-06-18T10:14:11.851" v="586" actId="1076"/>
          <ac:picMkLst>
            <pc:docMk/>
            <pc:sldMk cId="1649768460" sldId="925"/>
            <ac:picMk id="9" creationId="{763DC401-A6E4-C062-C8A6-664ADC92B6E2}"/>
          </ac:picMkLst>
        </pc:picChg>
      </pc:sldChg>
      <pc:sldChg chg="addSp delSp modSp add mod">
        <pc:chgData name="Davide Chaves" userId="3628da44-17bf-411c-afe1-3e1e5348b7c5" providerId="ADAL" clId="{AB080117-47ED-47E4-A49E-8E201E3E1A22}" dt="2024-06-19T13:25:33.562" v="6003"/>
        <pc:sldMkLst>
          <pc:docMk/>
          <pc:sldMk cId="2421168954" sldId="926"/>
        </pc:sldMkLst>
        <pc:spChg chg="mod">
          <ac:chgData name="Davide Chaves" userId="3628da44-17bf-411c-afe1-3e1e5348b7c5" providerId="ADAL" clId="{AB080117-47ED-47E4-A49E-8E201E3E1A22}" dt="2024-06-18T11:13:10.162" v="3470" actId="114"/>
          <ac:spMkLst>
            <pc:docMk/>
            <pc:sldMk cId="2421168954" sldId="926"/>
            <ac:spMk id="3" creationId="{C04E319F-4D9D-8915-DCA5-708D5E49F634}"/>
          </ac:spMkLst>
        </pc:spChg>
        <pc:spChg chg="mod">
          <ac:chgData name="Davide Chaves" userId="3628da44-17bf-411c-afe1-3e1e5348b7c5" providerId="ADAL" clId="{AB080117-47ED-47E4-A49E-8E201E3E1A22}" dt="2024-06-18T13:57:39.038" v="4220" actId="20577"/>
          <ac:spMkLst>
            <pc:docMk/>
            <pc:sldMk cId="2421168954" sldId="926"/>
            <ac:spMk id="7" creationId="{87900B6A-E057-11D7-B4EF-613CC32C9810}"/>
          </ac:spMkLst>
        </pc:spChg>
        <pc:spChg chg="add mod">
          <ac:chgData name="Davide Chaves" userId="3628da44-17bf-411c-afe1-3e1e5348b7c5" providerId="ADAL" clId="{AB080117-47ED-47E4-A49E-8E201E3E1A22}" dt="2024-06-18T11:30:18.084" v="4053" actId="123"/>
          <ac:spMkLst>
            <pc:docMk/>
            <pc:sldMk cId="2421168954" sldId="926"/>
            <ac:spMk id="8" creationId="{4216C77F-3E64-28A3-8944-9894254D9EA8}"/>
          </ac:spMkLst>
        </pc:spChg>
        <pc:spChg chg="del">
          <ac:chgData name="Davide Chaves" userId="3628da44-17bf-411c-afe1-3e1e5348b7c5" providerId="ADAL" clId="{AB080117-47ED-47E4-A49E-8E201E3E1A22}" dt="2024-06-18T10:16:02.680" v="592" actId="478"/>
          <ac:spMkLst>
            <pc:docMk/>
            <pc:sldMk cId="2421168954" sldId="926"/>
            <ac:spMk id="10" creationId="{99BFECC8-B10A-2748-64D1-6B9C96851A9B}"/>
          </ac:spMkLst>
        </pc:spChg>
        <pc:picChg chg="add mod">
          <ac:chgData name="Davide Chaves" userId="3628da44-17bf-411c-afe1-3e1e5348b7c5" providerId="ADAL" clId="{AB080117-47ED-47E4-A49E-8E201E3E1A22}" dt="2024-06-19T13:25:33.562" v="6003"/>
          <ac:picMkLst>
            <pc:docMk/>
            <pc:sldMk cId="2421168954" sldId="926"/>
            <ac:picMk id="2" creationId="{DC6E3792-D90E-9AFF-487F-FF2CCCDC04E1}"/>
          </ac:picMkLst>
        </pc:picChg>
        <pc:picChg chg="add mod">
          <ac:chgData name="Davide Chaves" userId="3628da44-17bf-411c-afe1-3e1e5348b7c5" providerId="ADAL" clId="{AB080117-47ED-47E4-A49E-8E201E3E1A22}" dt="2024-06-18T10:16:13.261" v="597" actId="1440"/>
          <ac:picMkLst>
            <pc:docMk/>
            <pc:sldMk cId="2421168954" sldId="926"/>
            <ac:picMk id="4" creationId="{CB66D46F-1878-1CDE-C940-EE29A5C8DC1C}"/>
          </ac:picMkLst>
        </pc:picChg>
        <pc:picChg chg="del">
          <ac:chgData name="Davide Chaves" userId="3628da44-17bf-411c-afe1-3e1e5348b7c5" providerId="ADAL" clId="{AB080117-47ED-47E4-A49E-8E201E3E1A22}" dt="2024-06-18T10:15:53.325" v="588" actId="478"/>
          <ac:picMkLst>
            <pc:docMk/>
            <pc:sldMk cId="2421168954" sldId="926"/>
            <ac:picMk id="5" creationId="{71B2D722-9C18-704C-477F-EE6E15FE5B59}"/>
          </ac:picMkLst>
        </pc:picChg>
        <pc:picChg chg="del">
          <ac:chgData name="Davide Chaves" userId="3628da44-17bf-411c-afe1-3e1e5348b7c5" providerId="ADAL" clId="{AB080117-47ED-47E4-A49E-8E201E3E1A22}" dt="2024-06-18T10:16:00.090" v="591" actId="478"/>
          <ac:picMkLst>
            <pc:docMk/>
            <pc:sldMk cId="2421168954" sldId="926"/>
            <ac:picMk id="9" creationId="{763DC401-A6E4-C062-C8A6-664ADC92B6E2}"/>
          </ac:picMkLst>
        </pc:picChg>
        <pc:cxnChg chg="add mod">
          <ac:chgData name="Davide Chaves" userId="3628da44-17bf-411c-afe1-3e1e5348b7c5" providerId="ADAL" clId="{AB080117-47ED-47E4-A49E-8E201E3E1A22}" dt="2024-06-18T15:57:51.345" v="5760" actId="14100"/>
          <ac:cxnSpMkLst>
            <pc:docMk/>
            <pc:sldMk cId="2421168954" sldId="926"/>
            <ac:cxnSpMk id="13" creationId="{C1B0192D-98B9-8A5E-B399-BF1A830B8722}"/>
          </ac:cxnSpMkLst>
        </pc:cxnChg>
        <pc:cxnChg chg="add mod">
          <ac:chgData name="Davide Chaves" userId="3628da44-17bf-411c-afe1-3e1e5348b7c5" providerId="ADAL" clId="{AB080117-47ED-47E4-A49E-8E201E3E1A22}" dt="2024-06-18T10:19:24.151" v="950" actId="14100"/>
          <ac:cxnSpMkLst>
            <pc:docMk/>
            <pc:sldMk cId="2421168954" sldId="926"/>
            <ac:cxnSpMk id="15" creationId="{098D06F8-8B99-8070-A6E1-090325AFBCA7}"/>
          </ac:cxnSpMkLst>
        </pc:cxnChg>
      </pc:sldChg>
      <pc:sldChg chg="addSp delSp modSp add mod">
        <pc:chgData name="Davide Chaves" userId="3628da44-17bf-411c-afe1-3e1e5348b7c5" providerId="ADAL" clId="{AB080117-47ED-47E4-A49E-8E201E3E1A22}" dt="2024-06-21T07:14:57.372" v="6041" actId="14100"/>
        <pc:sldMkLst>
          <pc:docMk/>
          <pc:sldMk cId="1187159715" sldId="927"/>
        </pc:sldMkLst>
        <pc:spChg chg="mod">
          <ac:chgData name="Davide Chaves" userId="3628da44-17bf-411c-afe1-3e1e5348b7c5" providerId="ADAL" clId="{AB080117-47ED-47E4-A49E-8E201E3E1A22}" dt="2024-06-18T11:13:07.134" v="3469" actId="114"/>
          <ac:spMkLst>
            <pc:docMk/>
            <pc:sldMk cId="1187159715" sldId="927"/>
            <ac:spMk id="3" creationId="{C04E319F-4D9D-8915-DCA5-708D5E49F634}"/>
          </ac:spMkLst>
        </pc:spChg>
        <pc:spChg chg="mod">
          <ac:chgData name="Davide Chaves" userId="3628da44-17bf-411c-afe1-3e1e5348b7c5" providerId="ADAL" clId="{AB080117-47ED-47E4-A49E-8E201E3E1A22}" dt="2024-06-21T07:14:57.372" v="6041" actId="14100"/>
          <ac:spMkLst>
            <pc:docMk/>
            <pc:sldMk cId="1187159715" sldId="927"/>
            <ac:spMk id="7" creationId="{87900B6A-E057-11D7-B4EF-613CC32C9810}"/>
          </ac:spMkLst>
        </pc:spChg>
        <pc:spChg chg="mod">
          <ac:chgData name="Davide Chaves" userId="3628da44-17bf-411c-afe1-3e1e5348b7c5" providerId="ADAL" clId="{AB080117-47ED-47E4-A49E-8E201E3E1A22}" dt="2024-06-18T15:58:48.089" v="5769" actId="20577"/>
          <ac:spMkLst>
            <pc:docMk/>
            <pc:sldMk cId="1187159715" sldId="927"/>
            <ac:spMk id="8" creationId="{4216C77F-3E64-28A3-8944-9894254D9EA8}"/>
          </ac:spMkLst>
        </pc:spChg>
        <pc:picChg chg="add mod">
          <ac:chgData name="Davide Chaves" userId="3628da44-17bf-411c-afe1-3e1e5348b7c5" providerId="ADAL" clId="{AB080117-47ED-47E4-A49E-8E201E3E1A22}" dt="2024-06-19T13:25:35.128" v="6004"/>
          <ac:picMkLst>
            <pc:docMk/>
            <pc:sldMk cId="1187159715" sldId="927"/>
            <ac:picMk id="2" creationId="{B544E38D-698D-C7D5-98F0-4F15CB3916E8}"/>
          </ac:picMkLst>
        </pc:picChg>
        <pc:picChg chg="del">
          <ac:chgData name="Davide Chaves" userId="3628da44-17bf-411c-afe1-3e1e5348b7c5" providerId="ADAL" clId="{AB080117-47ED-47E4-A49E-8E201E3E1A22}" dt="2024-06-18T10:22:12.553" v="1154" actId="478"/>
          <ac:picMkLst>
            <pc:docMk/>
            <pc:sldMk cId="1187159715" sldId="927"/>
            <ac:picMk id="4" creationId="{CB66D46F-1878-1CDE-C940-EE29A5C8DC1C}"/>
          </ac:picMkLst>
        </pc:picChg>
        <pc:picChg chg="add mod ord">
          <ac:chgData name="Davide Chaves" userId="3628da44-17bf-411c-afe1-3e1e5348b7c5" providerId="ADAL" clId="{AB080117-47ED-47E4-A49E-8E201E3E1A22}" dt="2024-06-18T10:22:16.538" v="1155" actId="167"/>
          <ac:picMkLst>
            <pc:docMk/>
            <pc:sldMk cId="1187159715" sldId="927"/>
            <ac:picMk id="5" creationId="{7BAF1793-E83B-8596-9826-111DF891C24D}"/>
          </ac:picMkLst>
        </pc:picChg>
        <pc:cxnChg chg="mod">
          <ac:chgData name="Davide Chaves" userId="3628da44-17bf-411c-afe1-3e1e5348b7c5" providerId="ADAL" clId="{AB080117-47ED-47E4-A49E-8E201E3E1A22}" dt="2024-06-18T10:22:23.869" v="1157" actId="14100"/>
          <ac:cxnSpMkLst>
            <pc:docMk/>
            <pc:sldMk cId="1187159715" sldId="927"/>
            <ac:cxnSpMk id="13" creationId="{C1B0192D-98B9-8A5E-B399-BF1A830B8722}"/>
          </ac:cxnSpMkLst>
        </pc:cxnChg>
        <pc:cxnChg chg="mod">
          <ac:chgData name="Davide Chaves" userId="3628da44-17bf-411c-afe1-3e1e5348b7c5" providerId="ADAL" clId="{AB080117-47ED-47E4-A49E-8E201E3E1A22}" dt="2024-06-18T10:24:32.449" v="1511" actId="14100"/>
          <ac:cxnSpMkLst>
            <pc:docMk/>
            <pc:sldMk cId="1187159715" sldId="927"/>
            <ac:cxnSpMk id="15" creationId="{098D06F8-8B99-8070-A6E1-090325AFBCA7}"/>
          </ac:cxnSpMkLst>
        </pc:cxnChg>
      </pc:sldChg>
      <pc:sldChg chg="addSp delSp modSp add mod">
        <pc:chgData name="Davide Chaves" userId="3628da44-17bf-411c-afe1-3e1e5348b7c5" providerId="ADAL" clId="{AB080117-47ED-47E4-A49E-8E201E3E1A22}" dt="2024-06-21T07:21:24.434" v="6051" actId="20577"/>
        <pc:sldMkLst>
          <pc:docMk/>
          <pc:sldMk cId="2928529293" sldId="928"/>
        </pc:sldMkLst>
        <pc:spChg chg="mod">
          <ac:chgData name="Davide Chaves" userId="3628da44-17bf-411c-afe1-3e1e5348b7c5" providerId="ADAL" clId="{AB080117-47ED-47E4-A49E-8E201E3E1A22}" dt="2024-06-18T11:13:04.197" v="3468" actId="114"/>
          <ac:spMkLst>
            <pc:docMk/>
            <pc:sldMk cId="2928529293" sldId="928"/>
            <ac:spMk id="3" creationId="{C04E319F-4D9D-8915-DCA5-708D5E49F634}"/>
          </ac:spMkLst>
        </pc:spChg>
        <pc:spChg chg="mod">
          <ac:chgData name="Davide Chaves" userId="3628da44-17bf-411c-afe1-3e1e5348b7c5" providerId="ADAL" clId="{AB080117-47ED-47E4-A49E-8E201E3E1A22}" dt="2024-06-18T10:28:21.889" v="1804" actId="1076"/>
          <ac:spMkLst>
            <pc:docMk/>
            <pc:sldMk cId="2928529293" sldId="928"/>
            <ac:spMk id="7" creationId="{87900B6A-E057-11D7-B4EF-613CC32C9810}"/>
          </ac:spMkLst>
        </pc:spChg>
        <pc:spChg chg="mod">
          <ac:chgData name="Davide Chaves" userId="3628da44-17bf-411c-afe1-3e1e5348b7c5" providerId="ADAL" clId="{AB080117-47ED-47E4-A49E-8E201E3E1A22}" dt="2024-06-21T07:21:24.434" v="6051" actId="20577"/>
          <ac:spMkLst>
            <pc:docMk/>
            <pc:sldMk cId="2928529293" sldId="928"/>
            <ac:spMk id="8" creationId="{4216C77F-3E64-28A3-8944-9894254D9EA8}"/>
          </ac:spMkLst>
        </pc:spChg>
        <pc:spChg chg="add mod">
          <ac:chgData name="Davide Chaves" userId="3628da44-17bf-411c-afe1-3e1e5348b7c5" providerId="ADAL" clId="{AB080117-47ED-47E4-A49E-8E201E3E1A22}" dt="2024-06-18T15:59:24.112" v="5795" actId="6549"/>
          <ac:spMkLst>
            <pc:docMk/>
            <pc:sldMk cId="2928529293" sldId="928"/>
            <ac:spMk id="17" creationId="{0B04BEFE-F803-2A3B-5A0C-AA53467FBAEA}"/>
          </ac:spMkLst>
        </pc:spChg>
        <pc:picChg chg="add mod">
          <ac:chgData name="Davide Chaves" userId="3628da44-17bf-411c-afe1-3e1e5348b7c5" providerId="ADAL" clId="{AB080117-47ED-47E4-A49E-8E201E3E1A22}" dt="2024-06-19T13:25:37.659" v="6005"/>
          <ac:picMkLst>
            <pc:docMk/>
            <pc:sldMk cId="2928529293" sldId="928"/>
            <ac:picMk id="2" creationId="{D6E513D8-6303-B15A-5F58-AA2376844E5E}"/>
          </ac:picMkLst>
        </pc:picChg>
        <pc:picChg chg="add mod ord">
          <ac:chgData name="Davide Chaves" userId="3628da44-17bf-411c-afe1-3e1e5348b7c5" providerId="ADAL" clId="{AB080117-47ED-47E4-A49E-8E201E3E1A22}" dt="2024-06-18T10:25:56.883" v="1519" actId="167"/>
          <ac:picMkLst>
            <pc:docMk/>
            <pc:sldMk cId="2928529293" sldId="928"/>
            <ac:picMk id="4" creationId="{D9E2D7D0-5066-C247-5740-185819D11401}"/>
          </ac:picMkLst>
        </pc:picChg>
        <pc:picChg chg="del">
          <ac:chgData name="Davide Chaves" userId="3628da44-17bf-411c-afe1-3e1e5348b7c5" providerId="ADAL" clId="{AB080117-47ED-47E4-A49E-8E201E3E1A22}" dt="2024-06-18T10:25:45.988" v="1514" actId="478"/>
          <ac:picMkLst>
            <pc:docMk/>
            <pc:sldMk cId="2928529293" sldId="928"/>
            <ac:picMk id="5" creationId="{7BAF1793-E83B-8596-9826-111DF891C24D}"/>
          </ac:picMkLst>
        </pc:picChg>
        <pc:cxnChg chg="mod">
          <ac:chgData name="Davide Chaves" userId="3628da44-17bf-411c-afe1-3e1e5348b7c5" providerId="ADAL" clId="{AB080117-47ED-47E4-A49E-8E201E3E1A22}" dt="2024-06-18T10:28:26.217" v="1805" actId="14100"/>
          <ac:cxnSpMkLst>
            <pc:docMk/>
            <pc:sldMk cId="2928529293" sldId="928"/>
            <ac:cxnSpMk id="13" creationId="{C1B0192D-98B9-8A5E-B399-BF1A830B8722}"/>
          </ac:cxnSpMkLst>
        </pc:cxnChg>
        <pc:cxnChg chg="mod">
          <ac:chgData name="Davide Chaves" userId="3628da44-17bf-411c-afe1-3e1e5348b7c5" providerId="ADAL" clId="{AB080117-47ED-47E4-A49E-8E201E3E1A22}" dt="2024-06-18T10:28:29.060" v="1806" actId="14100"/>
          <ac:cxnSpMkLst>
            <pc:docMk/>
            <pc:sldMk cId="2928529293" sldId="928"/>
            <ac:cxnSpMk id="15" creationId="{098D06F8-8B99-8070-A6E1-090325AFBCA7}"/>
          </ac:cxnSpMkLst>
        </pc:cxnChg>
      </pc:sldChg>
      <pc:sldChg chg="addSp delSp modSp add mod">
        <pc:chgData name="Davide Chaves" userId="3628da44-17bf-411c-afe1-3e1e5348b7c5" providerId="ADAL" clId="{AB080117-47ED-47E4-A49E-8E201E3E1A22}" dt="2024-06-21T07:20:28.495" v="6049" actId="20577"/>
        <pc:sldMkLst>
          <pc:docMk/>
          <pc:sldMk cId="2600159195" sldId="929"/>
        </pc:sldMkLst>
        <pc:spChg chg="mod">
          <ac:chgData name="Davide Chaves" userId="3628da44-17bf-411c-afe1-3e1e5348b7c5" providerId="ADAL" clId="{AB080117-47ED-47E4-A49E-8E201E3E1A22}" dt="2024-06-18T11:12:58.224" v="3466" actId="114"/>
          <ac:spMkLst>
            <pc:docMk/>
            <pc:sldMk cId="2600159195" sldId="929"/>
            <ac:spMk id="3" creationId="{C04E319F-4D9D-8915-DCA5-708D5E49F634}"/>
          </ac:spMkLst>
        </pc:spChg>
        <pc:spChg chg="mod">
          <ac:chgData name="Davide Chaves" userId="3628da44-17bf-411c-afe1-3e1e5348b7c5" providerId="ADAL" clId="{AB080117-47ED-47E4-A49E-8E201E3E1A22}" dt="2024-06-21T07:20:28.495" v="6049" actId="20577"/>
          <ac:spMkLst>
            <pc:docMk/>
            <pc:sldMk cId="2600159195" sldId="929"/>
            <ac:spMk id="7" creationId="{87900B6A-E057-11D7-B4EF-613CC32C9810}"/>
          </ac:spMkLst>
        </pc:spChg>
        <pc:spChg chg="del mod">
          <ac:chgData name="Davide Chaves" userId="3628da44-17bf-411c-afe1-3e1e5348b7c5" providerId="ADAL" clId="{AB080117-47ED-47E4-A49E-8E201E3E1A22}" dt="2024-06-18T10:58:03.428" v="2842" actId="478"/>
          <ac:spMkLst>
            <pc:docMk/>
            <pc:sldMk cId="2600159195" sldId="929"/>
            <ac:spMk id="8" creationId="{4216C77F-3E64-28A3-8944-9894254D9EA8}"/>
          </ac:spMkLst>
        </pc:spChg>
        <pc:spChg chg="add del mod">
          <ac:chgData name="Davide Chaves" userId="3628da44-17bf-411c-afe1-3e1e5348b7c5" providerId="ADAL" clId="{AB080117-47ED-47E4-A49E-8E201E3E1A22}" dt="2024-06-18T10:51:38.414" v="2433" actId="478"/>
          <ac:spMkLst>
            <pc:docMk/>
            <pc:sldMk cId="2600159195" sldId="929"/>
            <ac:spMk id="12" creationId="{DF5164D0-9691-540A-9AAA-C7D6748721DD}"/>
          </ac:spMkLst>
        </pc:spChg>
        <pc:spChg chg="del">
          <ac:chgData name="Davide Chaves" userId="3628da44-17bf-411c-afe1-3e1e5348b7c5" providerId="ADAL" clId="{AB080117-47ED-47E4-A49E-8E201E3E1A22}" dt="2024-06-18T10:33:06.451" v="1982" actId="478"/>
          <ac:spMkLst>
            <pc:docMk/>
            <pc:sldMk cId="2600159195" sldId="929"/>
            <ac:spMk id="17" creationId="{0B04BEFE-F803-2A3B-5A0C-AA53467FBAEA}"/>
          </ac:spMkLst>
        </pc:spChg>
        <pc:picChg chg="add mod">
          <ac:chgData name="Davide Chaves" userId="3628da44-17bf-411c-afe1-3e1e5348b7c5" providerId="ADAL" clId="{AB080117-47ED-47E4-A49E-8E201E3E1A22}" dt="2024-06-19T13:25:43.627" v="6007"/>
          <ac:picMkLst>
            <pc:docMk/>
            <pc:sldMk cId="2600159195" sldId="929"/>
            <ac:picMk id="2" creationId="{65F3DA00-DB97-2878-737C-7CBC9477FCEF}"/>
          </ac:picMkLst>
        </pc:picChg>
        <pc:picChg chg="del">
          <ac:chgData name="Davide Chaves" userId="3628da44-17bf-411c-afe1-3e1e5348b7c5" providerId="ADAL" clId="{AB080117-47ED-47E4-A49E-8E201E3E1A22}" dt="2024-06-18T10:31:56.866" v="1966" actId="478"/>
          <ac:picMkLst>
            <pc:docMk/>
            <pc:sldMk cId="2600159195" sldId="929"/>
            <ac:picMk id="4" creationId="{D9E2D7D0-5066-C247-5740-185819D11401}"/>
          </ac:picMkLst>
        </pc:picChg>
        <pc:picChg chg="add del mod">
          <ac:chgData name="Davide Chaves" userId="3628da44-17bf-411c-afe1-3e1e5348b7c5" providerId="ADAL" clId="{AB080117-47ED-47E4-A49E-8E201E3E1A22}" dt="2024-06-18T10:55:01.726" v="2578" actId="478"/>
          <ac:picMkLst>
            <pc:docMk/>
            <pc:sldMk cId="2600159195" sldId="929"/>
            <ac:picMk id="5" creationId="{9F75C516-766B-08D7-89FC-90E70F05CA42}"/>
          </ac:picMkLst>
        </pc:picChg>
        <pc:picChg chg="add del mod">
          <ac:chgData name="Davide Chaves" userId="3628da44-17bf-411c-afe1-3e1e5348b7c5" providerId="ADAL" clId="{AB080117-47ED-47E4-A49E-8E201E3E1A22}" dt="2024-06-18T10:55:02.593" v="2579" actId="478"/>
          <ac:picMkLst>
            <pc:docMk/>
            <pc:sldMk cId="2600159195" sldId="929"/>
            <ac:picMk id="10" creationId="{3454BA42-457B-894A-4B27-366D381F3417}"/>
          </ac:picMkLst>
        </pc:picChg>
        <pc:picChg chg="add del mod">
          <ac:chgData name="Davide Chaves" userId="3628da44-17bf-411c-afe1-3e1e5348b7c5" providerId="ADAL" clId="{AB080117-47ED-47E4-A49E-8E201E3E1A22}" dt="2024-06-18T10:55:57.178" v="2588" actId="478"/>
          <ac:picMkLst>
            <pc:docMk/>
            <pc:sldMk cId="2600159195" sldId="929"/>
            <ac:picMk id="16" creationId="{BEDC252C-82E0-B68C-726B-3B9A50492742}"/>
          </ac:picMkLst>
        </pc:picChg>
        <pc:picChg chg="add mod">
          <ac:chgData name="Davide Chaves" userId="3628da44-17bf-411c-afe1-3e1e5348b7c5" providerId="ADAL" clId="{AB080117-47ED-47E4-A49E-8E201E3E1A22}" dt="2024-06-18T10:58:14.567" v="2844" actId="1440"/>
          <ac:picMkLst>
            <pc:docMk/>
            <pc:sldMk cId="2600159195" sldId="929"/>
            <ac:picMk id="19" creationId="{9C12C067-2D70-9715-B619-DF6A9D445F63}"/>
          </ac:picMkLst>
        </pc:picChg>
        <pc:cxnChg chg="del">
          <ac:chgData name="Davide Chaves" userId="3628da44-17bf-411c-afe1-3e1e5348b7c5" providerId="ADAL" clId="{AB080117-47ED-47E4-A49E-8E201E3E1A22}" dt="2024-06-18T10:47:30.756" v="1989" actId="478"/>
          <ac:cxnSpMkLst>
            <pc:docMk/>
            <pc:sldMk cId="2600159195" sldId="929"/>
            <ac:cxnSpMk id="13" creationId="{C1B0192D-98B9-8A5E-B399-BF1A830B8722}"/>
          </ac:cxnSpMkLst>
        </pc:cxnChg>
        <pc:cxnChg chg="del">
          <ac:chgData name="Davide Chaves" userId="3628da44-17bf-411c-afe1-3e1e5348b7c5" providerId="ADAL" clId="{AB080117-47ED-47E4-A49E-8E201E3E1A22}" dt="2024-06-18T10:47:25.769" v="1986" actId="478"/>
          <ac:cxnSpMkLst>
            <pc:docMk/>
            <pc:sldMk cId="2600159195" sldId="929"/>
            <ac:cxnSpMk id="15" creationId="{098D06F8-8B99-8070-A6E1-090325AFBCA7}"/>
          </ac:cxnSpMkLst>
        </pc:cxnChg>
      </pc:sldChg>
      <pc:sldChg chg="addSp modSp add mod ord">
        <pc:chgData name="Davide Chaves" userId="3628da44-17bf-411c-afe1-3e1e5348b7c5" providerId="ADAL" clId="{AB080117-47ED-47E4-A49E-8E201E3E1A22}" dt="2024-06-19T13:25:40.826" v="6006"/>
        <pc:sldMkLst>
          <pc:docMk/>
          <pc:sldMk cId="1959474547" sldId="930"/>
        </pc:sldMkLst>
        <pc:spChg chg="mod">
          <ac:chgData name="Davide Chaves" userId="3628da44-17bf-411c-afe1-3e1e5348b7c5" providerId="ADAL" clId="{AB080117-47ED-47E4-A49E-8E201E3E1A22}" dt="2024-06-18T11:13:00.964" v="3467" actId="114"/>
          <ac:spMkLst>
            <pc:docMk/>
            <pc:sldMk cId="1959474547" sldId="930"/>
            <ac:spMk id="3" creationId="{C04E319F-4D9D-8915-DCA5-708D5E49F634}"/>
          </ac:spMkLst>
        </pc:spChg>
        <pc:spChg chg="mod">
          <ac:chgData name="Davide Chaves" userId="3628da44-17bf-411c-afe1-3e1e5348b7c5" providerId="ADAL" clId="{AB080117-47ED-47E4-A49E-8E201E3E1A22}" dt="2024-06-18T16:00:32.190" v="5805" actId="20577"/>
          <ac:spMkLst>
            <pc:docMk/>
            <pc:sldMk cId="1959474547" sldId="930"/>
            <ac:spMk id="7" creationId="{87900B6A-E057-11D7-B4EF-613CC32C9810}"/>
          </ac:spMkLst>
        </pc:spChg>
        <pc:spChg chg="mod">
          <ac:chgData name="Davide Chaves" userId="3628da44-17bf-411c-afe1-3e1e5348b7c5" providerId="ADAL" clId="{AB080117-47ED-47E4-A49E-8E201E3E1A22}" dt="2024-06-18T16:00:01.100" v="5800" actId="6549"/>
          <ac:spMkLst>
            <pc:docMk/>
            <pc:sldMk cId="1959474547" sldId="930"/>
            <ac:spMk id="8" creationId="{4216C77F-3E64-28A3-8944-9894254D9EA8}"/>
          </ac:spMkLst>
        </pc:spChg>
        <pc:picChg chg="add mod">
          <ac:chgData name="Davide Chaves" userId="3628da44-17bf-411c-afe1-3e1e5348b7c5" providerId="ADAL" clId="{AB080117-47ED-47E4-A49E-8E201E3E1A22}" dt="2024-06-19T13:25:40.826" v="6006"/>
          <ac:picMkLst>
            <pc:docMk/>
            <pc:sldMk cId="1959474547" sldId="930"/>
            <ac:picMk id="2" creationId="{2D2A5132-509B-AF11-6952-655D9A0A1145}"/>
          </ac:picMkLst>
        </pc:picChg>
      </pc:sldChg>
      <pc:sldChg chg="addSp delSp modSp add mod ord">
        <pc:chgData name="Davide Chaves" userId="3628da44-17bf-411c-afe1-3e1e5348b7c5" providerId="ADAL" clId="{AB080117-47ED-47E4-A49E-8E201E3E1A22}" dt="2024-06-19T13:25:47.013" v="6008"/>
        <pc:sldMkLst>
          <pc:docMk/>
          <pc:sldMk cId="3371794219" sldId="931"/>
        </pc:sldMkLst>
        <pc:spChg chg="mod">
          <ac:chgData name="Davide Chaves" userId="3628da44-17bf-411c-afe1-3e1e5348b7c5" providerId="ADAL" clId="{AB080117-47ED-47E4-A49E-8E201E3E1A22}" dt="2024-06-18T11:12:54.969" v="3465" actId="114"/>
          <ac:spMkLst>
            <pc:docMk/>
            <pc:sldMk cId="3371794219" sldId="931"/>
            <ac:spMk id="3" creationId="{C04E319F-4D9D-8915-DCA5-708D5E49F634}"/>
          </ac:spMkLst>
        </pc:spChg>
        <pc:spChg chg="mod">
          <ac:chgData name="Davide Chaves" userId="3628da44-17bf-411c-afe1-3e1e5348b7c5" providerId="ADAL" clId="{AB080117-47ED-47E4-A49E-8E201E3E1A22}" dt="2024-06-18T11:11:41.347" v="3432" actId="114"/>
          <ac:spMkLst>
            <pc:docMk/>
            <pc:sldMk cId="3371794219" sldId="931"/>
            <ac:spMk id="7" creationId="{87900B6A-E057-11D7-B4EF-613CC32C9810}"/>
          </ac:spMkLst>
        </pc:spChg>
        <pc:spChg chg="mod">
          <ac:chgData name="Davide Chaves" userId="3628da44-17bf-411c-afe1-3e1e5348b7c5" providerId="ADAL" clId="{AB080117-47ED-47E4-A49E-8E201E3E1A22}" dt="2024-06-18T16:01:49.104" v="5818" actId="20577"/>
          <ac:spMkLst>
            <pc:docMk/>
            <pc:sldMk cId="3371794219" sldId="931"/>
            <ac:spMk id="8" creationId="{4216C77F-3E64-28A3-8944-9894254D9EA8}"/>
          </ac:spMkLst>
        </pc:spChg>
        <pc:picChg chg="add mod">
          <ac:chgData name="Davide Chaves" userId="3628da44-17bf-411c-afe1-3e1e5348b7c5" providerId="ADAL" clId="{AB080117-47ED-47E4-A49E-8E201E3E1A22}" dt="2024-06-19T13:25:47.013" v="6008"/>
          <ac:picMkLst>
            <pc:docMk/>
            <pc:sldMk cId="3371794219" sldId="931"/>
            <ac:picMk id="2" creationId="{909CC0C5-2421-7EB1-4BA7-C967047AD38B}"/>
          </ac:picMkLst>
        </pc:picChg>
        <pc:picChg chg="add mod">
          <ac:chgData name="Davide Chaves" userId="3628da44-17bf-411c-afe1-3e1e5348b7c5" providerId="ADAL" clId="{AB080117-47ED-47E4-A49E-8E201E3E1A22}" dt="2024-06-18T11:09:24.417" v="3303" actId="1076"/>
          <ac:picMkLst>
            <pc:docMk/>
            <pc:sldMk cId="3371794219" sldId="931"/>
            <ac:picMk id="4" creationId="{768F6880-43BC-438B-FC83-A3507E62D2D4}"/>
          </ac:picMkLst>
        </pc:picChg>
        <pc:picChg chg="del">
          <ac:chgData name="Davide Chaves" userId="3628da44-17bf-411c-afe1-3e1e5348b7c5" providerId="ADAL" clId="{AB080117-47ED-47E4-A49E-8E201E3E1A22}" dt="2024-06-18T11:04:14.209" v="2897" actId="478"/>
          <ac:picMkLst>
            <pc:docMk/>
            <pc:sldMk cId="3371794219" sldId="931"/>
            <ac:picMk id="5" creationId="{9F75C516-766B-08D7-89FC-90E70F05CA42}"/>
          </ac:picMkLst>
        </pc:picChg>
        <pc:picChg chg="del mod">
          <ac:chgData name="Davide Chaves" userId="3628da44-17bf-411c-afe1-3e1e5348b7c5" providerId="ADAL" clId="{AB080117-47ED-47E4-A49E-8E201E3E1A22}" dt="2024-06-18T11:10:26.338" v="3308" actId="478"/>
          <ac:picMkLst>
            <pc:docMk/>
            <pc:sldMk cId="3371794219" sldId="931"/>
            <ac:picMk id="10" creationId="{3454BA42-457B-894A-4B27-366D381F3417}"/>
          </ac:picMkLst>
        </pc:picChg>
        <pc:picChg chg="add mod">
          <ac:chgData name="Davide Chaves" userId="3628da44-17bf-411c-afe1-3e1e5348b7c5" providerId="ADAL" clId="{AB080117-47ED-47E4-A49E-8E201E3E1A22}" dt="2024-06-18T11:11:31.285" v="3430" actId="108"/>
          <ac:picMkLst>
            <pc:docMk/>
            <pc:sldMk cId="3371794219" sldId="931"/>
            <ac:picMk id="12" creationId="{737235C6-F65A-F9A2-846F-565219CA066B}"/>
          </ac:picMkLst>
        </pc:picChg>
      </pc:sldChg>
      <pc:sldChg chg="addSp delSp modSp add mod modAnim">
        <pc:chgData name="Davide Chaves" userId="3628da44-17bf-411c-afe1-3e1e5348b7c5" providerId="ADAL" clId="{AB080117-47ED-47E4-A49E-8E201E3E1A22}" dt="2024-06-21T14:58:01.153" v="6170"/>
        <pc:sldMkLst>
          <pc:docMk/>
          <pc:sldMk cId="1107238441" sldId="932"/>
        </pc:sldMkLst>
        <pc:spChg chg="add mod">
          <ac:chgData name="Davide Chaves" userId="3628da44-17bf-411c-afe1-3e1e5348b7c5" providerId="ADAL" clId="{AB080117-47ED-47E4-A49E-8E201E3E1A22}" dt="2024-06-21T14:56:42.040" v="6164" actId="20577"/>
          <ac:spMkLst>
            <pc:docMk/>
            <pc:sldMk cId="1107238441" sldId="932"/>
            <ac:spMk id="4" creationId="{811B192F-0A84-B86C-4480-30D8B8C49896}"/>
          </ac:spMkLst>
        </pc:spChg>
        <pc:spChg chg="mod ord">
          <ac:chgData name="Davide Chaves" userId="3628da44-17bf-411c-afe1-3e1e5348b7c5" providerId="ADAL" clId="{AB080117-47ED-47E4-A49E-8E201E3E1A22}" dt="2024-06-18T11:21:55.534" v="3801" actId="1076"/>
          <ac:spMkLst>
            <pc:docMk/>
            <pc:sldMk cId="1107238441" sldId="932"/>
            <ac:spMk id="7" creationId="{87900B6A-E057-11D7-B4EF-613CC32C9810}"/>
          </ac:spMkLst>
        </pc:spChg>
        <pc:spChg chg="del mod">
          <ac:chgData name="Davide Chaves" userId="3628da44-17bf-411c-afe1-3e1e5348b7c5" providerId="ADAL" clId="{AB080117-47ED-47E4-A49E-8E201E3E1A22}" dt="2024-06-18T11:21:40.219" v="3798" actId="478"/>
          <ac:spMkLst>
            <pc:docMk/>
            <pc:sldMk cId="1107238441" sldId="932"/>
            <ac:spMk id="8" creationId="{4216C77F-3E64-28A3-8944-9894254D9EA8}"/>
          </ac:spMkLst>
        </pc:spChg>
        <pc:spChg chg="add mod">
          <ac:chgData name="Davide Chaves" userId="3628da44-17bf-411c-afe1-3e1e5348b7c5" providerId="ADAL" clId="{AB080117-47ED-47E4-A49E-8E201E3E1A22}" dt="2024-06-18T11:18:27.608" v="3774" actId="1076"/>
          <ac:spMkLst>
            <pc:docMk/>
            <pc:sldMk cId="1107238441" sldId="932"/>
            <ac:spMk id="9" creationId="{176A9B2D-0283-CBD8-BAF6-F4199FA3DEDF}"/>
          </ac:spMkLst>
        </pc:spChg>
        <pc:spChg chg="add mod">
          <ac:chgData name="Davide Chaves" userId="3628da44-17bf-411c-afe1-3e1e5348b7c5" providerId="ADAL" clId="{AB080117-47ED-47E4-A49E-8E201E3E1A22}" dt="2024-06-18T12:31:42.575" v="4183" actId="20577"/>
          <ac:spMkLst>
            <pc:docMk/>
            <pc:sldMk cId="1107238441" sldId="932"/>
            <ac:spMk id="10" creationId="{75B4AA38-2F33-8799-CB7E-66AB9494ED11}"/>
          </ac:spMkLst>
        </pc:spChg>
        <pc:spChg chg="add mod">
          <ac:chgData name="Davide Chaves" userId="3628da44-17bf-411c-afe1-3e1e5348b7c5" providerId="ADAL" clId="{AB080117-47ED-47E4-A49E-8E201E3E1A22}" dt="2024-06-18T11:21:45.478" v="3799" actId="1076"/>
          <ac:spMkLst>
            <pc:docMk/>
            <pc:sldMk cId="1107238441" sldId="932"/>
            <ac:spMk id="13" creationId="{0FDF314F-C335-4EF1-20B8-4B69F28B9F78}"/>
          </ac:spMkLst>
        </pc:spChg>
        <pc:spChg chg="add mod">
          <ac:chgData name="Davide Chaves" userId="3628da44-17bf-411c-afe1-3e1e5348b7c5" providerId="ADAL" clId="{AB080117-47ED-47E4-A49E-8E201E3E1A22}" dt="2024-06-18T11:22:50.262" v="3805" actId="207"/>
          <ac:spMkLst>
            <pc:docMk/>
            <pc:sldMk cId="1107238441" sldId="932"/>
            <ac:spMk id="24" creationId="{3426AB22-863A-B1D1-4409-C0FFD60456DC}"/>
          </ac:spMkLst>
        </pc:spChg>
        <pc:picChg chg="add mod">
          <ac:chgData name="Davide Chaves" userId="3628da44-17bf-411c-afe1-3e1e5348b7c5" providerId="ADAL" clId="{AB080117-47ED-47E4-A49E-8E201E3E1A22}" dt="2024-06-19T13:25:48.946" v="6009"/>
          <ac:picMkLst>
            <pc:docMk/>
            <pc:sldMk cId="1107238441" sldId="932"/>
            <ac:picMk id="2" creationId="{1603F899-FA91-FFCC-7FB8-4019765DA108}"/>
          </ac:picMkLst>
        </pc:picChg>
        <pc:picChg chg="del">
          <ac:chgData name="Davide Chaves" userId="3628da44-17bf-411c-afe1-3e1e5348b7c5" providerId="ADAL" clId="{AB080117-47ED-47E4-A49E-8E201E3E1A22}" dt="2024-06-18T11:13:32.076" v="3474" actId="478"/>
          <ac:picMkLst>
            <pc:docMk/>
            <pc:sldMk cId="1107238441" sldId="932"/>
            <ac:picMk id="4" creationId="{768F6880-43BC-438B-FC83-A3507E62D2D4}"/>
          </ac:picMkLst>
        </pc:picChg>
        <pc:picChg chg="add mod">
          <ac:chgData name="Davide Chaves" userId="3628da44-17bf-411c-afe1-3e1e5348b7c5" providerId="ADAL" clId="{AB080117-47ED-47E4-A49E-8E201E3E1A22}" dt="2024-06-18T11:22:07.846" v="3802" actId="1440"/>
          <ac:picMkLst>
            <pc:docMk/>
            <pc:sldMk cId="1107238441" sldId="932"/>
            <ac:picMk id="5" creationId="{B050D950-E158-C394-F446-9839AB8AA942}"/>
          </ac:picMkLst>
        </pc:picChg>
        <pc:picChg chg="del">
          <ac:chgData name="Davide Chaves" userId="3628da44-17bf-411c-afe1-3e1e5348b7c5" providerId="ADAL" clId="{AB080117-47ED-47E4-A49E-8E201E3E1A22}" dt="2024-06-18T11:13:35.885" v="3476" actId="478"/>
          <ac:picMkLst>
            <pc:docMk/>
            <pc:sldMk cId="1107238441" sldId="932"/>
            <ac:picMk id="12" creationId="{737235C6-F65A-F9A2-846F-565219CA066B}"/>
          </ac:picMkLst>
        </pc:picChg>
        <pc:picChg chg="add del mod">
          <ac:chgData name="Davide Chaves" userId="3628da44-17bf-411c-afe1-3e1e5348b7c5" providerId="ADAL" clId="{AB080117-47ED-47E4-A49E-8E201E3E1A22}" dt="2024-06-18T13:56:17.499" v="4187" actId="478"/>
          <ac:picMkLst>
            <pc:docMk/>
            <pc:sldMk cId="1107238441" sldId="932"/>
            <ac:picMk id="28" creationId="{AE772390-7E22-850E-341F-E38CE1B6912E}"/>
          </ac:picMkLst>
        </pc:picChg>
        <pc:cxnChg chg="add mod">
          <ac:chgData name="Davide Chaves" userId="3628da44-17bf-411c-afe1-3e1e5348b7c5" providerId="ADAL" clId="{AB080117-47ED-47E4-A49E-8E201E3E1A22}" dt="2024-06-21T14:57:05.103" v="6169" actId="14100"/>
          <ac:cxnSpMkLst>
            <pc:docMk/>
            <pc:sldMk cId="1107238441" sldId="932"/>
            <ac:cxnSpMk id="8" creationId="{25B1A68A-D6C9-2C10-BF1F-AC39BEA16568}"/>
          </ac:cxnSpMkLst>
        </pc:cxnChg>
        <pc:cxnChg chg="add">
          <ac:chgData name="Davide Chaves" userId="3628da44-17bf-411c-afe1-3e1e5348b7c5" providerId="ADAL" clId="{AB080117-47ED-47E4-A49E-8E201E3E1A22}" dt="2024-06-18T11:19:39.978" v="3779" actId="11529"/>
          <ac:cxnSpMkLst>
            <pc:docMk/>
            <pc:sldMk cId="1107238441" sldId="932"/>
            <ac:cxnSpMk id="15" creationId="{F2E20945-FA61-5939-DB48-667294EB5D05}"/>
          </ac:cxnSpMkLst>
        </pc:cxnChg>
        <pc:cxnChg chg="add">
          <ac:chgData name="Davide Chaves" userId="3628da44-17bf-411c-afe1-3e1e5348b7c5" providerId="ADAL" clId="{AB080117-47ED-47E4-A49E-8E201E3E1A22}" dt="2024-06-18T11:20:14.499" v="3783" actId="11529"/>
          <ac:cxnSpMkLst>
            <pc:docMk/>
            <pc:sldMk cId="1107238441" sldId="932"/>
            <ac:cxnSpMk id="17" creationId="{3F1436FF-1DDF-D5B0-45B7-F7AF77BE3931}"/>
          </ac:cxnSpMkLst>
        </pc:cxnChg>
        <pc:cxnChg chg="add">
          <ac:chgData name="Davide Chaves" userId="3628da44-17bf-411c-afe1-3e1e5348b7c5" providerId="ADAL" clId="{AB080117-47ED-47E4-A49E-8E201E3E1A22}" dt="2024-06-18T11:20:22.613" v="3784" actId="11529"/>
          <ac:cxnSpMkLst>
            <pc:docMk/>
            <pc:sldMk cId="1107238441" sldId="932"/>
            <ac:cxnSpMk id="19" creationId="{32DA77B1-E39E-303E-4A24-5420E1CC9597}"/>
          </ac:cxnSpMkLst>
        </pc:cxnChg>
        <pc:cxnChg chg="add">
          <ac:chgData name="Davide Chaves" userId="3628da44-17bf-411c-afe1-3e1e5348b7c5" providerId="ADAL" clId="{AB080117-47ED-47E4-A49E-8E201E3E1A22}" dt="2024-06-18T11:20:28.352" v="3785" actId="11529"/>
          <ac:cxnSpMkLst>
            <pc:docMk/>
            <pc:sldMk cId="1107238441" sldId="932"/>
            <ac:cxnSpMk id="21" creationId="{3501A277-E78A-A88F-18CC-1BBA6133ED3B}"/>
          </ac:cxnSpMkLst>
        </pc:cxnChg>
        <pc:cxnChg chg="add">
          <ac:chgData name="Davide Chaves" userId="3628da44-17bf-411c-afe1-3e1e5348b7c5" providerId="ADAL" clId="{AB080117-47ED-47E4-A49E-8E201E3E1A22}" dt="2024-06-18T11:20:35.434" v="3786" actId="11529"/>
          <ac:cxnSpMkLst>
            <pc:docMk/>
            <pc:sldMk cId="1107238441" sldId="932"/>
            <ac:cxnSpMk id="23" creationId="{E1E05164-71AC-3658-8EC3-27F48B283EB7}"/>
          </ac:cxnSpMkLst>
        </pc:cxnChg>
        <pc:cxnChg chg="add">
          <ac:chgData name="Davide Chaves" userId="3628da44-17bf-411c-afe1-3e1e5348b7c5" providerId="ADAL" clId="{AB080117-47ED-47E4-A49E-8E201E3E1A22}" dt="2024-06-18T11:23:00.039" v="3806" actId="11529"/>
          <ac:cxnSpMkLst>
            <pc:docMk/>
            <pc:sldMk cId="1107238441" sldId="932"/>
            <ac:cxnSpMk id="26" creationId="{3AE9305E-C55C-EB79-1F1D-472CDBE47CA0}"/>
          </ac:cxnSpMkLst>
        </pc:cxnChg>
      </pc:sldChg>
      <pc:sldChg chg="addSp delSp modSp add mod">
        <pc:chgData name="Davide Chaves" userId="3628da44-17bf-411c-afe1-3e1e5348b7c5" providerId="ADAL" clId="{AB080117-47ED-47E4-A49E-8E201E3E1A22}" dt="2024-06-19T13:25:29.364" v="6001"/>
        <pc:sldMkLst>
          <pc:docMk/>
          <pc:sldMk cId="1335665771" sldId="933"/>
        </pc:sldMkLst>
        <pc:spChg chg="mod">
          <ac:chgData name="Davide Chaves" userId="3628da44-17bf-411c-afe1-3e1e5348b7c5" providerId="ADAL" clId="{AB080117-47ED-47E4-A49E-8E201E3E1A22}" dt="2024-06-18T11:26:38.526" v="3830" actId="20577"/>
          <ac:spMkLst>
            <pc:docMk/>
            <pc:sldMk cId="1335665771" sldId="933"/>
            <ac:spMk id="3" creationId="{C04E319F-4D9D-8915-DCA5-708D5E49F634}"/>
          </ac:spMkLst>
        </pc:spChg>
        <pc:spChg chg="add del">
          <ac:chgData name="Davide Chaves" userId="3628da44-17bf-411c-afe1-3e1e5348b7c5" providerId="ADAL" clId="{AB080117-47ED-47E4-A49E-8E201E3E1A22}" dt="2024-06-18T11:27:40.423" v="3837" actId="478"/>
          <ac:spMkLst>
            <pc:docMk/>
            <pc:sldMk cId="1335665771" sldId="933"/>
            <ac:spMk id="7" creationId="{6E324110-F35F-ACD2-7D28-A67AD507D612}"/>
          </ac:spMkLst>
        </pc:spChg>
        <pc:spChg chg="add mod">
          <ac:chgData name="Davide Chaves" userId="3628da44-17bf-411c-afe1-3e1e5348b7c5" providerId="ADAL" clId="{AB080117-47ED-47E4-A49E-8E201E3E1A22}" dt="2024-06-18T11:28:03.064" v="3843" actId="13822"/>
          <ac:spMkLst>
            <pc:docMk/>
            <pc:sldMk cId="1335665771" sldId="933"/>
            <ac:spMk id="8" creationId="{DF9400A5-8767-3F6D-0AD5-D8D24FEA1E21}"/>
          </ac:spMkLst>
        </pc:spChg>
        <pc:spChg chg="add mod">
          <ac:chgData name="Davide Chaves" userId="3628da44-17bf-411c-afe1-3e1e5348b7c5" providerId="ADAL" clId="{AB080117-47ED-47E4-A49E-8E201E3E1A22}" dt="2024-06-18T11:30:06.692" v="4052" actId="20577"/>
          <ac:spMkLst>
            <pc:docMk/>
            <pc:sldMk cId="1335665771" sldId="933"/>
            <ac:spMk id="9" creationId="{52F64E5C-8E36-BCE7-4A5B-0395F4AF047A}"/>
          </ac:spMkLst>
        </pc:spChg>
        <pc:picChg chg="del">
          <ac:chgData name="Davide Chaves" userId="3628da44-17bf-411c-afe1-3e1e5348b7c5" providerId="ADAL" clId="{AB080117-47ED-47E4-A49E-8E201E3E1A22}" dt="2024-06-18T11:27:13.128" v="3831" actId="478"/>
          <ac:picMkLst>
            <pc:docMk/>
            <pc:sldMk cId="1335665771" sldId="933"/>
            <ac:picMk id="2" creationId="{35FDB0F1-4CD2-0DD4-55E7-6B404CB551F7}"/>
          </ac:picMkLst>
        </pc:picChg>
        <pc:picChg chg="add mod">
          <ac:chgData name="Davide Chaves" userId="3628da44-17bf-411c-afe1-3e1e5348b7c5" providerId="ADAL" clId="{AB080117-47ED-47E4-A49E-8E201E3E1A22}" dt="2024-06-19T13:25:29.364" v="6001"/>
          <ac:picMkLst>
            <pc:docMk/>
            <pc:sldMk cId="1335665771" sldId="933"/>
            <ac:picMk id="2" creationId="{B1EF4BFF-22A6-E8CD-5073-B96BCEF14823}"/>
          </ac:picMkLst>
        </pc:picChg>
        <pc:picChg chg="add mod">
          <ac:chgData name="Davide Chaves" userId="3628da44-17bf-411c-afe1-3e1e5348b7c5" providerId="ADAL" clId="{AB080117-47ED-47E4-A49E-8E201E3E1A22}" dt="2024-06-18T11:27:21.213" v="3835" actId="1076"/>
          <ac:picMkLst>
            <pc:docMk/>
            <pc:sldMk cId="1335665771" sldId="933"/>
            <ac:picMk id="5" creationId="{B9A3B1A2-883D-D900-8A72-1A815DFCEB50}"/>
          </ac:picMkLst>
        </pc:picChg>
        <pc:cxnChg chg="add mod">
          <ac:chgData name="Davide Chaves" userId="3628da44-17bf-411c-afe1-3e1e5348b7c5" providerId="ADAL" clId="{AB080117-47ED-47E4-A49E-8E201E3E1A22}" dt="2024-06-18T11:29:34.768" v="4050" actId="14100"/>
          <ac:cxnSpMkLst>
            <pc:docMk/>
            <pc:sldMk cId="1335665771" sldId="933"/>
            <ac:cxnSpMk id="12" creationId="{E90FD5DD-4F7E-79CE-1F18-09F17706DFEF}"/>
          </ac:cxnSpMkLst>
        </pc:cxnChg>
      </pc:sldChg>
      <pc:sldChg chg="addSp modSp add mod ord">
        <pc:chgData name="Davide Chaves" userId="3628da44-17bf-411c-afe1-3e1e5348b7c5" providerId="ADAL" clId="{AB080117-47ED-47E4-A49E-8E201E3E1A22}" dt="2024-06-19T13:25:53.074" v="6010"/>
        <pc:sldMkLst>
          <pc:docMk/>
          <pc:sldMk cId="2197169960" sldId="934"/>
        </pc:sldMkLst>
        <pc:spChg chg="mod">
          <ac:chgData name="Davide Chaves" userId="3628da44-17bf-411c-afe1-3e1e5348b7c5" providerId="ADAL" clId="{AB080117-47ED-47E4-A49E-8E201E3E1A22}" dt="2024-06-18T11:34:59.164" v="4114" actId="114"/>
          <ac:spMkLst>
            <pc:docMk/>
            <pc:sldMk cId="2197169960" sldId="934"/>
            <ac:spMk id="3" creationId="{C04E319F-4D9D-8915-DCA5-708D5E49F634}"/>
          </ac:spMkLst>
        </pc:spChg>
        <pc:picChg chg="add mod">
          <ac:chgData name="Davide Chaves" userId="3628da44-17bf-411c-afe1-3e1e5348b7c5" providerId="ADAL" clId="{AB080117-47ED-47E4-A49E-8E201E3E1A22}" dt="2024-06-19T13:25:53.074" v="6010"/>
          <ac:picMkLst>
            <pc:docMk/>
            <pc:sldMk cId="2197169960" sldId="934"/>
            <ac:picMk id="4" creationId="{FBDEB4BA-F011-3B2B-E705-2236F55C45B9}"/>
          </ac:picMkLst>
        </pc:picChg>
      </pc:sldChg>
      <pc:sldChg chg="addSp delSp modSp add mod">
        <pc:chgData name="Davide Chaves" userId="3628da44-17bf-411c-afe1-3e1e5348b7c5" providerId="ADAL" clId="{AB080117-47ED-47E4-A49E-8E201E3E1A22}" dt="2024-06-21T07:26:46.771" v="6069" actId="20577"/>
        <pc:sldMkLst>
          <pc:docMk/>
          <pc:sldMk cId="4215883087" sldId="935"/>
        </pc:sldMkLst>
        <pc:spChg chg="del">
          <ac:chgData name="Davide Chaves" userId="3628da44-17bf-411c-afe1-3e1e5348b7c5" providerId="ADAL" clId="{AB080117-47ED-47E4-A49E-8E201E3E1A22}" dt="2024-06-18T14:01:09.645" v="4249" actId="478"/>
          <ac:spMkLst>
            <pc:docMk/>
            <pc:sldMk cId="4215883087" sldId="935"/>
            <ac:spMk id="3" creationId="{B16B5B87-8BD3-A58C-21C9-467F215F4036}"/>
          </ac:spMkLst>
        </pc:spChg>
        <pc:spChg chg="del">
          <ac:chgData name="Davide Chaves" userId="3628da44-17bf-411c-afe1-3e1e5348b7c5" providerId="ADAL" clId="{AB080117-47ED-47E4-A49E-8E201E3E1A22}" dt="2024-06-18T11:36:15.761" v="4120" actId="478"/>
          <ac:spMkLst>
            <pc:docMk/>
            <pc:sldMk cId="4215883087" sldId="935"/>
            <ac:spMk id="4" creationId="{E8FEA719-2CC7-5ED0-5231-1E3B73D9C4DF}"/>
          </ac:spMkLst>
        </pc:spChg>
        <pc:spChg chg="mod">
          <ac:chgData name="Davide Chaves" userId="3628da44-17bf-411c-afe1-3e1e5348b7c5" providerId="ADAL" clId="{AB080117-47ED-47E4-A49E-8E201E3E1A22}" dt="2024-06-21T07:26:46.771" v="6069" actId="20577"/>
          <ac:spMkLst>
            <pc:docMk/>
            <pc:sldMk cId="4215883087" sldId="935"/>
            <ac:spMk id="7" creationId="{5BBE449F-733C-01F8-550B-81EED738BE07}"/>
          </ac:spMkLst>
        </pc:spChg>
        <pc:picChg chg="add mod">
          <ac:chgData name="Davide Chaves" userId="3628da44-17bf-411c-afe1-3e1e5348b7c5" providerId="ADAL" clId="{AB080117-47ED-47E4-A49E-8E201E3E1A22}" dt="2024-06-18T16:05:55.323" v="5899" actId="1076"/>
          <ac:picMkLst>
            <pc:docMk/>
            <pc:sldMk cId="4215883087" sldId="935"/>
            <ac:picMk id="6" creationId="{F6342BC3-037E-2ABC-E627-3CB244765838}"/>
          </ac:picMkLst>
        </pc:picChg>
        <pc:picChg chg="del">
          <ac:chgData name="Davide Chaves" userId="3628da44-17bf-411c-afe1-3e1e5348b7c5" providerId="ADAL" clId="{AB080117-47ED-47E4-A49E-8E201E3E1A22}" dt="2024-06-18T11:36:19.001" v="4121" actId="478"/>
          <ac:picMkLst>
            <pc:docMk/>
            <pc:sldMk cId="4215883087" sldId="935"/>
            <ac:picMk id="9" creationId="{D47668D4-C2CA-9D68-2AEA-89043C358B79}"/>
          </ac:picMkLst>
        </pc:picChg>
        <pc:picChg chg="add mod">
          <ac:chgData name="Davide Chaves" userId="3628da44-17bf-411c-afe1-3e1e5348b7c5" providerId="ADAL" clId="{AB080117-47ED-47E4-A49E-8E201E3E1A22}" dt="2024-06-18T14:01:09.941" v="4250"/>
          <ac:picMkLst>
            <pc:docMk/>
            <pc:sldMk cId="4215883087" sldId="935"/>
            <ac:picMk id="11" creationId="{E83FB742-0461-7BEB-E839-7BD13E2D5165}"/>
          </ac:picMkLst>
        </pc:picChg>
        <pc:cxnChg chg="del">
          <ac:chgData name="Davide Chaves" userId="3628da44-17bf-411c-afe1-3e1e5348b7c5" providerId="ADAL" clId="{AB080117-47ED-47E4-A49E-8E201E3E1A22}" dt="2024-06-18T11:36:21.186" v="4122" actId="478"/>
          <ac:cxnSpMkLst>
            <pc:docMk/>
            <pc:sldMk cId="4215883087" sldId="935"/>
            <ac:cxnSpMk id="8" creationId="{775B83B8-5933-2064-C17A-620942D5E6BA}"/>
          </ac:cxnSpMkLst>
        </pc:cxnChg>
        <pc:cxnChg chg="del">
          <ac:chgData name="Davide Chaves" userId="3628da44-17bf-411c-afe1-3e1e5348b7c5" providerId="ADAL" clId="{AB080117-47ED-47E4-A49E-8E201E3E1A22}" dt="2024-06-18T11:36:22.826" v="4123" actId="478"/>
          <ac:cxnSpMkLst>
            <pc:docMk/>
            <pc:sldMk cId="4215883087" sldId="935"/>
            <ac:cxnSpMk id="15" creationId="{5471BB06-9535-FCB3-BE54-548BC611045C}"/>
          </ac:cxnSpMkLst>
        </pc:cxnChg>
      </pc:sldChg>
      <pc:sldChg chg="addSp delSp modSp add mod">
        <pc:chgData name="Davide Chaves" userId="3628da44-17bf-411c-afe1-3e1e5348b7c5" providerId="ADAL" clId="{AB080117-47ED-47E4-A49E-8E201E3E1A22}" dt="2024-06-19T13:26:04.138" v="6016"/>
        <pc:sldMkLst>
          <pc:docMk/>
          <pc:sldMk cId="4028378067" sldId="936"/>
        </pc:sldMkLst>
        <pc:spChg chg="del">
          <ac:chgData name="Davide Chaves" userId="3628da44-17bf-411c-afe1-3e1e5348b7c5" providerId="ADAL" clId="{AB080117-47ED-47E4-A49E-8E201E3E1A22}" dt="2024-06-18T14:04:05.702" v="4290" actId="478"/>
          <ac:spMkLst>
            <pc:docMk/>
            <pc:sldMk cId="4028378067" sldId="936"/>
            <ac:spMk id="3" creationId="{B16B5B87-8BD3-A58C-21C9-467F215F4036}"/>
          </ac:spMkLst>
        </pc:spChg>
        <pc:spChg chg="mod">
          <ac:chgData name="Davide Chaves" userId="3628da44-17bf-411c-afe1-3e1e5348b7c5" providerId="ADAL" clId="{AB080117-47ED-47E4-A49E-8E201E3E1A22}" dt="2024-06-18T16:10:00.290" v="5934" actId="1076"/>
          <ac:spMkLst>
            <pc:docMk/>
            <pc:sldMk cId="4028378067" sldId="936"/>
            <ac:spMk id="4" creationId="{E8FEA719-2CC7-5ED0-5231-1E3B73D9C4DF}"/>
          </ac:spMkLst>
        </pc:spChg>
        <pc:spChg chg="add mod">
          <ac:chgData name="Davide Chaves" userId="3628da44-17bf-411c-afe1-3e1e5348b7c5" providerId="ADAL" clId="{AB080117-47ED-47E4-A49E-8E201E3E1A22}" dt="2024-06-18T14:04:48.075" v="4304"/>
          <ac:spMkLst>
            <pc:docMk/>
            <pc:sldMk cId="4028378067" sldId="936"/>
            <ac:spMk id="7" creationId="{3ECE45E3-422C-E584-7155-371336E6EE98}"/>
          </ac:spMkLst>
        </pc:spChg>
        <pc:spChg chg="del">
          <ac:chgData name="Davide Chaves" userId="3628da44-17bf-411c-afe1-3e1e5348b7c5" providerId="ADAL" clId="{AB080117-47ED-47E4-A49E-8E201E3E1A22}" dt="2024-06-18T14:04:47.782" v="4303" actId="478"/>
          <ac:spMkLst>
            <pc:docMk/>
            <pc:sldMk cId="4028378067" sldId="936"/>
            <ac:spMk id="13" creationId="{512DB91C-B7C2-4D14-87FE-2E274AFFACFE}"/>
          </ac:spMkLst>
        </pc:spChg>
        <pc:picChg chg="add mod">
          <ac:chgData name="Davide Chaves" userId="3628da44-17bf-411c-afe1-3e1e5348b7c5" providerId="ADAL" clId="{AB080117-47ED-47E4-A49E-8E201E3E1A22}" dt="2024-06-19T13:26:04.138" v="6016"/>
          <ac:picMkLst>
            <pc:docMk/>
            <pc:sldMk cId="4028378067" sldId="936"/>
            <ac:picMk id="3" creationId="{08ECAA00-E559-58CA-F026-85BE203AE3E6}"/>
          </ac:picMkLst>
        </pc:picChg>
        <pc:picChg chg="add mod">
          <ac:chgData name="Davide Chaves" userId="3628da44-17bf-411c-afe1-3e1e5348b7c5" providerId="ADAL" clId="{AB080117-47ED-47E4-A49E-8E201E3E1A22}" dt="2024-06-18T14:04:06.173" v="4291"/>
          <ac:picMkLst>
            <pc:docMk/>
            <pc:sldMk cId="4028378067" sldId="936"/>
            <ac:picMk id="5" creationId="{BBF16E17-2857-C8BC-3A0B-F5B3B691380D}"/>
          </ac:picMkLst>
        </pc:picChg>
        <pc:picChg chg="del">
          <ac:chgData name="Davide Chaves" userId="3628da44-17bf-411c-afe1-3e1e5348b7c5" providerId="ADAL" clId="{AB080117-47ED-47E4-A49E-8E201E3E1A22}" dt="2024-06-18T14:04:02.480" v="4289" actId="478"/>
          <ac:picMkLst>
            <pc:docMk/>
            <pc:sldMk cId="4028378067" sldId="936"/>
            <ac:picMk id="6" creationId="{AD2D9ED1-66ED-F71F-4B1A-FF8A7EC63C9F}"/>
          </ac:picMkLst>
        </pc:picChg>
        <pc:picChg chg="add mod">
          <ac:chgData name="Davide Chaves" userId="3628da44-17bf-411c-afe1-3e1e5348b7c5" providerId="ADAL" clId="{AB080117-47ED-47E4-A49E-8E201E3E1A22}" dt="2024-06-18T14:20:09.047" v="4583" actId="1440"/>
          <ac:picMkLst>
            <pc:docMk/>
            <pc:sldMk cId="4028378067" sldId="936"/>
            <ac:picMk id="9" creationId="{68C6944C-F4C8-D07B-F74D-1D79B21BE352}"/>
          </ac:picMkLst>
        </pc:picChg>
      </pc:sldChg>
      <pc:sldChg chg="addSp modSp add mod ord modAnim">
        <pc:chgData name="Davide Chaves" userId="3628da44-17bf-411c-afe1-3e1e5348b7c5" providerId="ADAL" clId="{AB080117-47ED-47E4-A49E-8E201E3E1A22}" dt="2024-06-19T13:26:07.883" v="6018"/>
        <pc:sldMkLst>
          <pc:docMk/>
          <pc:sldMk cId="2213621160" sldId="937"/>
        </pc:sldMkLst>
        <pc:spChg chg="mod">
          <ac:chgData name="Davide Chaves" userId="3628da44-17bf-411c-afe1-3e1e5348b7c5" providerId="ADAL" clId="{AB080117-47ED-47E4-A49E-8E201E3E1A22}" dt="2024-06-18T14:10:14.713" v="4480" actId="1076"/>
          <ac:spMkLst>
            <pc:docMk/>
            <pc:sldMk cId="2213621160" sldId="937"/>
            <ac:spMk id="2" creationId="{50C990BE-A9E7-2491-F70C-FE185F9A39D6}"/>
          </ac:spMkLst>
        </pc:spChg>
        <pc:spChg chg="mod">
          <ac:chgData name="Davide Chaves" userId="3628da44-17bf-411c-afe1-3e1e5348b7c5" providerId="ADAL" clId="{AB080117-47ED-47E4-A49E-8E201E3E1A22}" dt="2024-06-18T14:10:41.616" v="4481" actId="113"/>
          <ac:spMkLst>
            <pc:docMk/>
            <pc:sldMk cId="2213621160" sldId="937"/>
            <ac:spMk id="4" creationId="{E8FEA719-2CC7-5ED0-5231-1E3B73D9C4DF}"/>
          </ac:spMkLst>
        </pc:spChg>
        <pc:picChg chg="add mod">
          <ac:chgData name="Davide Chaves" userId="3628da44-17bf-411c-afe1-3e1e5348b7c5" providerId="ADAL" clId="{AB080117-47ED-47E4-A49E-8E201E3E1A22}" dt="2024-06-18T14:09:33.894" v="4433" actId="1076"/>
          <ac:picMkLst>
            <pc:docMk/>
            <pc:sldMk cId="2213621160" sldId="937"/>
            <ac:picMk id="3" creationId="{584177B5-F8F3-88B7-5ADD-A9722E4F4E01}"/>
          </ac:picMkLst>
        </pc:picChg>
        <pc:picChg chg="add mod">
          <ac:chgData name="Davide Chaves" userId="3628da44-17bf-411c-afe1-3e1e5348b7c5" providerId="ADAL" clId="{AB080117-47ED-47E4-A49E-8E201E3E1A22}" dt="2024-06-19T13:26:07.883" v="6018"/>
          <ac:picMkLst>
            <pc:docMk/>
            <pc:sldMk cId="2213621160" sldId="937"/>
            <ac:picMk id="6" creationId="{D56E728E-3C73-A74B-C46F-699C23A07BF2}"/>
          </ac:picMkLst>
        </pc:picChg>
      </pc:sldChg>
      <pc:sldChg chg="addSp modSp add mod ord">
        <pc:chgData name="Davide Chaves" userId="3628da44-17bf-411c-afe1-3e1e5348b7c5" providerId="ADAL" clId="{AB080117-47ED-47E4-A49E-8E201E3E1A22}" dt="2024-06-19T13:26:05.637" v="6017"/>
        <pc:sldMkLst>
          <pc:docMk/>
          <pc:sldMk cId="398543638" sldId="938"/>
        </pc:sldMkLst>
        <pc:spChg chg="mod">
          <ac:chgData name="Davide Chaves" userId="3628da44-17bf-411c-afe1-3e1e5348b7c5" providerId="ADAL" clId="{AB080117-47ED-47E4-A49E-8E201E3E1A22}" dt="2024-06-18T14:27:53.778" v="4642" actId="113"/>
          <ac:spMkLst>
            <pc:docMk/>
            <pc:sldMk cId="398543638" sldId="938"/>
            <ac:spMk id="4" creationId="{E8FEA719-2CC7-5ED0-5231-1E3B73D9C4DF}"/>
          </ac:spMkLst>
        </pc:spChg>
        <pc:picChg chg="add mod">
          <ac:chgData name="Davide Chaves" userId="3628da44-17bf-411c-afe1-3e1e5348b7c5" providerId="ADAL" clId="{AB080117-47ED-47E4-A49E-8E201E3E1A22}" dt="2024-06-19T13:26:05.637" v="6017"/>
          <ac:picMkLst>
            <pc:docMk/>
            <pc:sldMk cId="398543638" sldId="938"/>
            <ac:picMk id="5" creationId="{F9A9ADFD-CC9A-8DD0-11B7-AA8E8FA991B7}"/>
          </ac:picMkLst>
        </pc:picChg>
        <pc:picChg chg="add mod">
          <ac:chgData name="Davide Chaves" userId="3628da44-17bf-411c-afe1-3e1e5348b7c5" providerId="ADAL" clId="{AB080117-47ED-47E4-A49E-8E201E3E1A22}" dt="2024-06-18T14:27:34.032" v="4610" actId="1440"/>
          <ac:picMkLst>
            <pc:docMk/>
            <pc:sldMk cId="398543638" sldId="938"/>
            <ac:picMk id="6" creationId="{A727501C-29AB-C369-3152-23E6BBF84078}"/>
          </ac:picMkLst>
        </pc:picChg>
        <pc:cxnChg chg="add mod">
          <ac:chgData name="Davide Chaves" userId="3628da44-17bf-411c-afe1-3e1e5348b7c5" providerId="ADAL" clId="{AB080117-47ED-47E4-A49E-8E201E3E1A22}" dt="2024-06-18T14:28:05.015" v="4644" actId="14100"/>
          <ac:cxnSpMkLst>
            <pc:docMk/>
            <pc:sldMk cId="398543638" sldId="938"/>
            <ac:cxnSpMk id="10" creationId="{A09BB599-DDC7-D26C-9614-FA7C955FC473}"/>
          </ac:cxnSpMkLst>
        </pc:cxnChg>
      </pc:sldChg>
      <pc:sldChg chg="addSp modSp add mod">
        <pc:chgData name="Davide Chaves" userId="3628da44-17bf-411c-afe1-3e1e5348b7c5" providerId="ADAL" clId="{AB080117-47ED-47E4-A49E-8E201E3E1A22}" dt="2024-06-19T13:26:13.214" v="6021"/>
        <pc:sldMkLst>
          <pc:docMk/>
          <pc:sldMk cId="3064505433" sldId="939"/>
        </pc:sldMkLst>
        <pc:spChg chg="mod">
          <ac:chgData name="Davide Chaves" userId="3628da44-17bf-411c-afe1-3e1e5348b7c5" providerId="ADAL" clId="{AB080117-47ED-47E4-A49E-8E201E3E1A22}" dt="2024-06-18T14:51:56.111" v="5699" actId="1076"/>
          <ac:spMkLst>
            <pc:docMk/>
            <pc:sldMk cId="3064505433" sldId="939"/>
            <ac:spMk id="4" creationId="{E8FEA719-2CC7-5ED0-5231-1E3B73D9C4DF}"/>
          </ac:spMkLst>
        </pc:spChg>
        <pc:picChg chg="add mod">
          <ac:chgData name="Davide Chaves" userId="3628da44-17bf-411c-afe1-3e1e5348b7c5" providerId="ADAL" clId="{AB080117-47ED-47E4-A49E-8E201E3E1A22}" dt="2024-06-19T13:26:13.214" v="6021"/>
          <ac:picMkLst>
            <pc:docMk/>
            <pc:sldMk cId="3064505433" sldId="939"/>
            <ac:picMk id="3" creationId="{FDB3375B-5399-8A97-1BBE-A39C7087A5FC}"/>
          </ac:picMkLst>
        </pc:picChg>
      </pc:sldChg>
      <pc:sldChg chg="addSp delSp modSp add mod delAnim modAnim">
        <pc:chgData name="Davide Chaves" userId="3628da44-17bf-411c-afe1-3e1e5348b7c5" providerId="ADAL" clId="{AB080117-47ED-47E4-A49E-8E201E3E1A22}" dt="2024-06-19T13:26:16.883" v="6023"/>
        <pc:sldMkLst>
          <pc:docMk/>
          <pc:sldMk cId="360228772" sldId="940"/>
        </pc:sldMkLst>
        <pc:spChg chg="add del mod">
          <ac:chgData name="Davide Chaves" userId="3628da44-17bf-411c-afe1-3e1e5348b7c5" providerId="ADAL" clId="{AB080117-47ED-47E4-A49E-8E201E3E1A22}" dt="2024-06-18T14:43:39.683" v="5265" actId="478"/>
          <ac:spMkLst>
            <pc:docMk/>
            <pc:sldMk cId="360228772" sldId="940"/>
            <ac:spMk id="3" creationId="{1A61E70C-E1A8-5D75-9705-EBF1CB74D3C3}"/>
          </ac:spMkLst>
        </pc:spChg>
        <pc:spChg chg="mod">
          <ac:chgData name="Davide Chaves" userId="3628da44-17bf-411c-afe1-3e1e5348b7c5" providerId="ADAL" clId="{AB080117-47ED-47E4-A49E-8E201E3E1A22}" dt="2024-06-18T14:44:42.323" v="5296" actId="20577"/>
          <ac:spMkLst>
            <pc:docMk/>
            <pc:sldMk cId="360228772" sldId="940"/>
            <ac:spMk id="4" creationId="{E8FEA719-2CC7-5ED0-5231-1E3B73D9C4DF}"/>
          </ac:spMkLst>
        </pc:spChg>
        <pc:spChg chg="mod">
          <ac:chgData name="Davide Chaves" userId="3628da44-17bf-411c-afe1-3e1e5348b7c5" providerId="ADAL" clId="{AB080117-47ED-47E4-A49E-8E201E3E1A22}" dt="2024-06-18T14:42:37.737" v="5165" actId="114"/>
          <ac:spMkLst>
            <pc:docMk/>
            <pc:sldMk cId="360228772" sldId="940"/>
            <ac:spMk id="7" creationId="{67674C7F-D15E-3394-4824-D0EB949061FB}"/>
          </ac:spMkLst>
        </pc:spChg>
        <pc:picChg chg="add mod">
          <ac:chgData name="Davide Chaves" userId="3628da44-17bf-411c-afe1-3e1e5348b7c5" providerId="ADAL" clId="{AB080117-47ED-47E4-A49E-8E201E3E1A22}" dt="2024-06-19T13:26:16.883" v="6023"/>
          <ac:picMkLst>
            <pc:docMk/>
            <pc:sldMk cId="360228772" sldId="940"/>
            <ac:picMk id="3" creationId="{8F440906-3F9B-647C-915D-7265A2535D91}"/>
          </ac:picMkLst>
        </pc:picChg>
        <pc:picChg chg="add del mod">
          <ac:chgData name="Davide Chaves" userId="3628da44-17bf-411c-afe1-3e1e5348b7c5" providerId="ADAL" clId="{AB080117-47ED-47E4-A49E-8E201E3E1A22}" dt="2024-06-18T14:43:40.516" v="5266" actId="478"/>
          <ac:picMkLst>
            <pc:docMk/>
            <pc:sldMk cId="360228772" sldId="940"/>
            <ac:picMk id="6" creationId="{B9AF9393-1E80-C398-36DA-0786E4CA71C3}"/>
          </ac:picMkLst>
        </pc:picChg>
        <pc:picChg chg="add mod">
          <ac:chgData name="Davide Chaves" userId="3628da44-17bf-411c-afe1-3e1e5348b7c5" providerId="ADAL" clId="{AB080117-47ED-47E4-A49E-8E201E3E1A22}" dt="2024-06-18T14:44:13.343" v="5274" actId="1076"/>
          <ac:picMkLst>
            <pc:docMk/>
            <pc:sldMk cId="360228772" sldId="940"/>
            <ac:picMk id="9" creationId="{9F4EF9FF-E5C3-FC68-501C-15DA19D06788}"/>
          </ac:picMkLst>
        </pc:picChg>
        <pc:picChg chg="add del mod">
          <ac:chgData name="Davide Chaves" userId="3628da44-17bf-411c-afe1-3e1e5348b7c5" providerId="ADAL" clId="{AB080117-47ED-47E4-A49E-8E201E3E1A22}" dt="2024-06-18T14:43:42.381" v="5267" actId="478"/>
          <ac:picMkLst>
            <pc:docMk/>
            <pc:sldMk cId="360228772" sldId="940"/>
            <ac:picMk id="1026" creationId="{CE09DE29-90BE-B710-1CC8-F98D964F3E03}"/>
          </ac:picMkLst>
        </pc:picChg>
      </pc:sldChg>
      <pc:sldChg chg="addSp modSp add mod ord">
        <pc:chgData name="Davide Chaves" userId="3628da44-17bf-411c-afe1-3e1e5348b7c5" providerId="ADAL" clId="{AB080117-47ED-47E4-A49E-8E201E3E1A22}" dt="2024-06-19T13:26:14.721" v="6022"/>
        <pc:sldMkLst>
          <pc:docMk/>
          <pc:sldMk cId="397705996" sldId="941"/>
        </pc:sldMkLst>
        <pc:spChg chg="mod">
          <ac:chgData name="Davide Chaves" userId="3628da44-17bf-411c-afe1-3e1e5348b7c5" providerId="ADAL" clId="{AB080117-47ED-47E4-A49E-8E201E3E1A22}" dt="2024-06-18T14:45:14.322" v="5335" actId="1076"/>
          <ac:spMkLst>
            <pc:docMk/>
            <pc:sldMk cId="397705996" sldId="941"/>
            <ac:spMk id="3" creationId="{1A61E70C-E1A8-5D75-9705-EBF1CB74D3C3}"/>
          </ac:spMkLst>
        </pc:spChg>
        <pc:spChg chg="mod">
          <ac:chgData name="Davide Chaves" userId="3628da44-17bf-411c-afe1-3e1e5348b7c5" providerId="ADAL" clId="{AB080117-47ED-47E4-A49E-8E201E3E1A22}" dt="2024-06-18T14:45:07.920" v="5332" actId="14100"/>
          <ac:spMkLst>
            <pc:docMk/>
            <pc:sldMk cId="397705996" sldId="941"/>
            <ac:spMk id="4" creationId="{E8FEA719-2CC7-5ED0-5231-1E3B73D9C4DF}"/>
          </ac:spMkLst>
        </pc:spChg>
        <pc:spChg chg="mod">
          <ac:chgData name="Davide Chaves" userId="3628da44-17bf-411c-afe1-3e1e5348b7c5" providerId="ADAL" clId="{AB080117-47ED-47E4-A49E-8E201E3E1A22}" dt="2024-06-18T14:51:26.836" v="5698" actId="20577"/>
          <ac:spMkLst>
            <pc:docMk/>
            <pc:sldMk cId="397705996" sldId="941"/>
            <ac:spMk id="7" creationId="{67674C7F-D15E-3394-4824-D0EB949061FB}"/>
          </ac:spMkLst>
        </pc:spChg>
        <pc:picChg chg="add mod">
          <ac:chgData name="Davide Chaves" userId="3628da44-17bf-411c-afe1-3e1e5348b7c5" providerId="ADAL" clId="{AB080117-47ED-47E4-A49E-8E201E3E1A22}" dt="2024-06-19T13:26:14.721" v="6022"/>
          <ac:picMkLst>
            <pc:docMk/>
            <pc:sldMk cId="397705996" sldId="941"/>
            <ac:picMk id="8" creationId="{B2442B4E-67DB-A31C-5FE2-7B8AB13B8048}"/>
          </ac:picMkLst>
        </pc:picChg>
      </pc:sldChg>
      <pc:sldChg chg="addSp delSp modSp add mod">
        <pc:chgData name="Davide Chaves" userId="3628da44-17bf-411c-afe1-3e1e5348b7c5" providerId="ADAL" clId="{AB080117-47ED-47E4-A49E-8E201E3E1A22}" dt="2024-06-21T07:42:12.608" v="6138" actId="6549"/>
        <pc:sldMkLst>
          <pc:docMk/>
          <pc:sldMk cId="979770208" sldId="942"/>
        </pc:sldMkLst>
        <pc:spChg chg="mod">
          <ac:chgData name="Davide Chaves" userId="3628da44-17bf-411c-afe1-3e1e5348b7c5" providerId="ADAL" clId="{AB080117-47ED-47E4-A49E-8E201E3E1A22}" dt="2024-06-21T07:42:12.608" v="6138" actId="6549"/>
          <ac:spMkLst>
            <pc:docMk/>
            <pc:sldMk cId="979770208" sldId="942"/>
            <ac:spMk id="4" creationId="{E8FEA719-2CC7-5ED0-5231-1E3B73D9C4DF}"/>
          </ac:spMkLst>
        </pc:spChg>
        <pc:spChg chg="mod">
          <ac:chgData name="Davide Chaves" userId="3628da44-17bf-411c-afe1-3e1e5348b7c5" providerId="ADAL" clId="{AB080117-47ED-47E4-A49E-8E201E3E1A22}" dt="2024-06-18T14:45:55.596" v="5377" actId="20577"/>
          <ac:spMkLst>
            <pc:docMk/>
            <pc:sldMk cId="979770208" sldId="942"/>
            <ac:spMk id="7" creationId="{67674C7F-D15E-3394-4824-D0EB949061FB}"/>
          </ac:spMkLst>
        </pc:spChg>
        <pc:spChg chg="add mod">
          <ac:chgData name="Davide Chaves" userId="3628da44-17bf-411c-afe1-3e1e5348b7c5" providerId="ADAL" clId="{AB080117-47ED-47E4-A49E-8E201E3E1A22}" dt="2024-06-18T14:49:03.562" v="5664" actId="1076"/>
          <ac:spMkLst>
            <pc:docMk/>
            <pc:sldMk cId="979770208" sldId="942"/>
            <ac:spMk id="8" creationId="{B0FA3479-B562-2750-BF5D-A4361D1DEB64}"/>
          </ac:spMkLst>
        </pc:spChg>
        <pc:picChg chg="add mod">
          <ac:chgData name="Davide Chaves" userId="3628da44-17bf-411c-afe1-3e1e5348b7c5" providerId="ADAL" clId="{AB080117-47ED-47E4-A49E-8E201E3E1A22}" dt="2024-06-19T13:26:18.406" v="6024"/>
          <ac:picMkLst>
            <pc:docMk/>
            <pc:sldMk cId="979770208" sldId="942"/>
            <ac:picMk id="3" creationId="{E5693DFE-C950-438F-AE6B-5B2B2D6377FE}"/>
          </ac:picMkLst>
        </pc:picChg>
        <pc:picChg chg="add mod">
          <ac:chgData name="Davide Chaves" userId="3628da44-17bf-411c-afe1-3e1e5348b7c5" providerId="ADAL" clId="{AB080117-47ED-47E4-A49E-8E201E3E1A22}" dt="2024-06-18T14:48:05.238" v="5634" actId="1440"/>
          <ac:picMkLst>
            <pc:docMk/>
            <pc:sldMk cId="979770208" sldId="942"/>
            <ac:picMk id="6" creationId="{32F4B76F-8843-5621-CE98-85B8773BE4AA}"/>
          </ac:picMkLst>
        </pc:picChg>
        <pc:picChg chg="del">
          <ac:chgData name="Davide Chaves" userId="3628da44-17bf-411c-afe1-3e1e5348b7c5" providerId="ADAL" clId="{AB080117-47ED-47E4-A49E-8E201E3E1A22}" dt="2024-06-18T14:47:56.783" v="5630" actId="478"/>
          <ac:picMkLst>
            <pc:docMk/>
            <pc:sldMk cId="979770208" sldId="942"/>
            <ac:picMk id="9" creationId="{9F4EF9FF-E5C3-FC68-501C-15DA19D06788}"/>
          </ac:picMkLst>
        </pc:picChg>
      </pc:sldChg>
      <pc:sldChg chg="modSp add del mod">
        <pc:chgData name="Davide Chaves" userId="3628da44-17bf-411c-afe1-3e1e5348b7c5" providerId="ADAL" clId="{AB080117-47ED-47E4-A49E-8E201E3E1A22}" dt="2024-06-18T14:50:52.081" v="5686" actId="47"/>
        <pc:sldMkLst>
          <pc:docMk/>
          <pc:sldMk cId="1704117247" sldId="943"/>
        </pc:sldMkLst>
        <pc:spChg chg="mod">
          <ac:chgData name="Davide Chaves" userId="3628da44-17bf-411c-afe1-3e1e5348b7c5" providerId="ADAL" clId="{AB080117-47ED-47E4-A49E-8E201E3E1A22}" dt="2024-06-18T14:49:39.247" v="5685" actId="20577"/>
          <ac:spMkLst>
            <pc:docMk/>
            <pc:sldMk cId="1704117247" sldId="943"/>
            <ac:spMk id="7" creationId="{67674C7F-D15E-3394-4824-D0EB949061FB}"/>
          </ac:spMkLst>
        </pc:spChg>
      </pc:sldChg>
      <pc:sldChg chg="addSp modSp add">
        <pc:chgData name="Davide Chaves" userId="3628da44-17bf-411c-afe1-3e1e5348b7c5" providerId="ADAL" clId="{AB080117-47ED-47E4-A49E-8E201E3E1A22}" dt="2024-06-19T13:26:21.528" v="6026"/>
        <pc:sldMkLst>
          <pc:docMk/>
          <pc:sldMk cId="3734014969" sldId="943"/>
        </pc:sldMkLst>
        <pc:picChg chg="add mod">
          <ac:chgData name="Davide Chaves" userId="3628da44-17bf-411c-afe1-3e1e5348b7c5" providerId="ADAL" clId="{AB080117-47ED-47E4-A49E-8E201E3E1A22}" dt="2024-06-19T13:26:21.528" v="6026"/>
          <ac:picMkLst>
            <pc:docMk/>
            <pc:sldMk cId="3734014969" sldId="943"/>
            <ac:picMk id="3" creationId="{0D45F37F-B3D1-0E7B-1044-858091CFF99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1"/>
            <a:ext cx="2948396" cy="496646"/>
          </a:xfrm>
          <a:prstGeom prst="rect">
            <a:avLst/>
          </a:prstGeom>
        </p:spPr>
        <p:txBody>
          <a:bodyPr vert="horz" lIns="92496" tIns="46249" rIns="92496" bIns="46249" rtlCol="0"/>
          <a:lstStyle>
            <a:lvl1pPr algn="l">
              <a:defRPr sz="1200"/>
            </a:lvl1pPr>
          </a:lstStyle>
          <a:p>
            <a:endParaRPr lang="pt-PT" dirty="0"/>
          </a:p>
        </p:txBody>
      </p:sp>
      <p:sp>
        <p:nvSpPr>
          <p:cNvPr id="3" name="Marcador de Posição da Data 2"/>
          <p:cNvSpPr>
            <a:spLocks noGrp="1"/>
          </p:cNvSpPr>
          <p:nvPr>
            <p:ph type="dt" sz="quarter" idx="1"/>
          </p:nvPr>
        </p:nvSpPr>
        <p:spPr>
          <a:xfrm>
            <a:off x="3855596" y="1"/>
            <a:ext cx="2948396" cy="496646"/>
          </a:xfrm>
          <a:prstGeom prst="rect">
            <a:avLst/>
          </a:prstGeom>
        </p:spPr>
        <p:txBody>
          <a:bodyPr vert="horz" lIns="92496" tIns="46249" rIns="92496" bIns="46249" rtlCol="0"/>
          <a:lstStyle>
            <a:lvl1pPr algn="r">
              <a:defRPr sz="1200"/>
            </a:lvl1pPr>
          </a:lstStyle>
          <a:p>
            <a:fld id="{2874B458-04E9-472E-A73C-AF2AFDEE4EB4}" type="datetimeFigureOut">
              <a:rPr lang="pt-PT" smtClean="0"/>
              <a:t>21/06/2024</a:t>
            </a:fld>
            <a:endParaRPr lang="pt-PT" dirty="0"/>
          </a:p>
        </p:txBody>
      </p:sp>
      <p:sp>
        <p:nvSpPr>
          <p:cNvPr id="4" name="Marcador de Posição do Rodapé 3"/>
          <p:cNvSpPr>
            <a:spLocks noGrp="1"/>
          </p:cNvSpPr>
          <p:nvPr>
            <p:ph type="ftr" sz="quarter" idx="2"/>
          </p:nvPr>
        </p:nvSpPr>
        <p:spPr>
          <a:xfrm>
            <a:off x="1" y="9445858"/>
            <a:ext cx="2948396" cy="496645"/>
          </a:xfrm>
          <a:prstGeom prst="rect">
            <a:avLst/>
          </a:prstGeom>
        </p:spPr>
        <p:txBody>
          <a:bodyPr vert="horz" lIns="92496" tIns="46249" rIns="92496" bIns="46249" rtlCol="0" anchor="b"/>
          <a:lstStyle>
            <a:lvl1pPr algn="l">
              <a:defRPr sz="1200"/>
            </a:lvl1pPr>
          </a:lstStyle>
          <a:p>
            <a:endParaRPr lang="pt-PT" dirty="0"/>
          </a:p>
        </p:txBody>
      </p:sp>
      <p:sp>
        <p:nvSpPr>
          <p:cNvPr id="5" name="Marcador de Posição do Número do Diapositivo 4"/>
          <p:cNvSpPr>
            <a:spLocks noGrp="1"/>
          </p:cNvSpPr>
          <p:nvPr>
            <p:ph type="sldNum" sz="quarter" idx="3"/>
          </p:nvPr>
        </p:nvSpPr>
        <p:spPr>
          <a:xfrm>
            <a:off x="3855596" y="9445858"/>
            <a:ext cx="2948396" cy="496645"/>
          </a:xfrm>
          <a:prstGeom prst="rect">
            <a:avLst/>
          </a:prstGeom>
        </p:spPr>
        <p:txBody>
          <a:bodyPr vert="horz" lIns="92496" tIns="46249" rIns="92496" bIns="46249" rtlCol="0" anchor="b"/>
          <a:lstStyle>
            <a:lvl1pPr algn="r">
              <a:defRPr sz="1200"/>
            </a:lvl1pPr>
          </a:lstStyle>
          <a:p>
            <a:fld id="{C50DDA48-4CA3-4174-9886-2E1CDD1F69A0}" type="slidenum">
              <a:rPr lang="pt-PT" smtClean="0"/>
              <a:t>‹nº›</a:t>
            </a:fld>
            <a:endParaRPr lang="pt-PT" dirty="0"/>
          </a:p>
        </p:txBody>
      </p:sp>
    </p:spTree>
    <p:extLst>
      <p:ext uri="{BB962C8B-B14F-4D97-AF65-F5344CB8AC3E}">
        <p14:creationId xmlns:p14="http://schemas.microsoft.com/office/powerpoint/2010/main" val="219594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1"/>
            <a:ext cx="2949099" cy="497205"/>
          </a:xfrm>
          <a:prstGeom prst="rect">
            <a:avLst/>
          </a:prstGeom>
        </p:spPr>
        <p:txBody>
          <a:bodyPr vert="horz" lIns="92496" tIns="46249" rIns="92496" bIns="46249" rtlCol="0"/>
          <a:lstStyle>
            <a:lvl1pPr algn="l">
              <a:defRPr sz="1200"/>
            </a:lvl1pPr>
          </a:lstStyle>
          <a:p>
            <a:endParaRPr lang="pt-PT" dirty="0"/>
          </a:p>
        </p:txBody>
      </p:sp>
      <p:sp>
        <p:nvSpPr>
          <p:cNvPr id="3" name="Marcador de Posição da Data 2"/>
          <p:cNvSpPr>
            <a:spLocks noGrp="1"/>
          </p:cNvSpPr>
          <p:nvPr>
            <p:ph type="dt" idx="1"/>
          </p:nvPr>
        </p:nvSpPr>
        <p:spPr>
          <a:xfrm>
            <a:off x="3854941" y="1"/>
            <a:ext cx="2949099" cy="497205"/>
          </a:xfrm>
          <a:prstGeom prst="rect">
            <a:avLst/>
          </a:prstGeom>
        </p:spPr>
        <p:txBody>
          <a:bodyPr vert="horz" lIns="92496" tIns="46249" rIns="92496" bIns="46249" rtlCol="0"/>
          <a:lstStyle>
            <a:lvl1pPr algn="r">
              <a:defRPr sz="1200"/>
            </a:lvl1pPr>
          </a:lstStyle>
          <a:p>
            <a:fld id="{503BEFFC-05E4-4547-8559-4844352230BA}" type="datetimeFigureOut">
              <a:rPr lang="pt-PT" smtClean="0"/>
              <a:pPr/>
              <a:t>21/06/2024</a:t>
            </a:fld>
            <a:endParaRPr lang="pt-PT" dirty="0"/>
          </a:p>
        </p:txBody>
      </p:sp>
      <p:sp>
        <p:nvSpPr>
          <p:cNvPr id="4" name="Marcador de Posição da Imagem do Diapositivo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2496" tIns="46249" rIns="92496" bIns="46249" rtlCol="0" anchor="ctr"/>
          <a:lstStyle/>
          <a:p>
            <a:endParaRPr lang="pt-PT" dirty="0"/>
          </a:p>
        </p:txBody>
      </p:sp>
      <p:sp>
        <p:nvSpPr>
          <p:cNvPr id="5" name="Marcador de Posição de Notas 4"/>
          <p:cNvSpPr>
            <a:spLocks noGrp="1"/>
          </p:cNvSpPr>
          <p:nvPr>
            <p:ph type="body" sz="quarter" idx="3"/>
          </p:nvPr>
        </p:nvSpPr>
        <p:spPr>
          <a:xfrm>
            <a:off x="680562" y="4723449"/>
            <a:ext cx="5444490" cy="4474845"/>
          </a:xfrm>
          <a:prstGeom prst="rect">
            <a:avLst/>
          </a:prstGeom>
        </p:spPr>
        <p:txBody>
          <a:bodyPr vert="horz" lIns="92496" tIns="46249" rIns="92496" bIns="46249"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1" y="9445170"/>
            <a:ext cx="2949099" cy="497205"/>
          </a:xfrm>
          <a:prstGeom prst="rect">
            <a:avLst/>
          </a:prstGeom>
        </p:spPr>
        <p:txBody>
          <a:bodyPr vert="horz" lIns="92496" tIns="46249" rIns="92496" bIns="46249" rtlCol="0" anchor="b"/>
          <a:lstStyle>
            <a:lvl1pPr algn="l">
              <a:defRPr sz="1200"/>
            </a:lvl1pPr>
          </a:lstStyle>
          <a:p>
            <a:endParaRPr lang="pt-PT" dirty="0"/>
          </a:p>
        </p:txBody>
      </p:sp>
      <p:sp>
        <p:nvSpPr>
          <p:cNvPr id="7" name="Marcador de Posição do Número do Diapositivo 6"/>
          <p:cNvSpPr>
            <a:spLocks noGrp="1"/>
          </p:cNvSpPr>
          <p:nvPr>
            <p:ph type="sldNum" sz="quarter" idx="5"/>
          </p:nvPr>
        </p:nvSpPr>
        <p:spPr>
          <a:xfrm>
            <a:off x="3854941" y="9445170"/>
            <a:ext cx="2949099" cy="497205"/>
          </a:xfrm>
          <a:prstGeom prst="rect">
            <a:avLst/>
          </a:prstGeom>
        </p:spPr>
        <p:txBody>
          <a:bodyPr vert="horz" lIns="92496" tIns="46249" rIns="92496" bIns="46249" rtlCol="0" anchor="b"/>
          <a:lstStyle>
            <a:lvl1pPr algn="r">
              <a:defRPr sz="1200"/>
            </a:lvl1pPr>
          </a:lstStyle>
          <a:p>
            <a:fld id="{3B4D80A6-EA1B-4101-8E17-F17F82AEFEEC}" type="slidenum">
              <a:rPr lang="pt-PT" smtClean="0"/>
              <a:pPr/>
              <a:t>‹nº›</a:t>
            </a:fld>
            <a:endParaRPr lang="pt-PT" dirty="0"/>
          </a:p>
        </p:txBody>
      </p:sp>
    </p:spTree>
    <p:extLst>
      <p:ext uri="{BB962C8B-B14F-4D97-AF65-F5344CB8AC3E}">
        <p14:creationId xmlns:p14="http://schemas.microsoft.com/office/powerpoint/2010/main" val="93066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1</a:t>
            </a:fld>
            <a:endParaRPr lang="pt-PT" dirty="0"/>
          </a:p>
        </p:txBody>
      </p:sp>
    </p:spTree>
    <p:extLst>
      <p:ext uri="{BB962C8B-B14F-4D97-AF65-F5344CB8AC3E}">
        <p14:creationId xmlns:p14="http://schemas.microsoft.com/office/powerpoint/2010/main" val="79766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10</a:t>
            </a:fld>
            <a:endParaRPr lang="pt-PT" dirty="0"/>
          </a:p>
        </p:txBody>
      </p:sp>
    </p:spTree>
    <p:extLst>
      <p:ext uri="{BB962C8B-B14F-4D97-AF65-F5344CB8AC3E}">
        <p14:creationId xmlns:p14="http://schemas.microsoft.com/office/powerpoint/2010/main" val="15172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11</a:t>
            </a:fld>
            <a:endParaRPr lang="pt-PT" dirty="0"/>
          </a:p>
        </p:txBody>
      </p:sp>
    </p:spTree>
    <p:extLst>
      <p:ext uri="{BB962C8B-B14F-4D97-AF65-F5344CB8AC3E}">
        <p14:creationId xmlns:p14="http://schemas.microsoft.com/office/powerpoint/2010/main" val="298700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12</a:t>
            </a:fld>
            <a:endParaRPr lang="pt-PT" dirty="0"/>
          </a:p>
        </p:txBody>
      </p:sp>
    </p:spTree>
    <p:extLst>
      <p:ext uri="{BB962C8B-B14F-4D97-AF65-F5344CB8AC3E}">
        <p14:creationId xmlns:p14="http://schemas.microsoft.com/office/powerpoint/2010/main" val="142430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13</a:t>
            </a:fld>
            <a:endParaRPr lang="pt-PT" dirty="0"/>
          </a:p>
        </p:txBody>
      </p:sp>
    </p:spTree>
    <p:extLst>
      <p:ext uri="{BB962C8B-B14F-4D97-AF65-F5344CB8AC3E}">
        <p14:creationId xmlns:p14="http://schemas.microsoft.com/office/powerpoint/2010/main" val="907617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14</a:t>
            </a:fld>
            <a:endParaRPr lang="pt-PT" dirty="0"/>
          </a:p>
        </p:txBody>
      </p:sp>
    </p:spTree>
    <p:extLst>
      <p:ext uri="{BB962C8B-B14F-4D97-AF65-F5344CB8AC3E}">
        <p14:creationId xmlns:p14="http://schemas.microsoft.com/office/powerpoint/2010/main" val="421334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15</a:t>
            </a:fld>
            <a:endParaRPr lang="pt-PT" dirty="0"/>
          </a:p>
        </p:txBody>
      </p:sp>
    </p:spTree>
    <p:extLst>
      <p:ext uri="{BB962C8B-B14F-4D97-AF65-F5344CB8AC3E}">
        <p14:creationId xmlns:p14="http://schemas.microsoft.com/office/powerpoint/2010/main" val="2853811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16</a:t>
            </a:fld>
            <a:endParaRPr lang="pt-PT" dirty="0"/>
          </a:p>
        </p:txBody>
      </p:sp>
    </p:spTree>
    <p:extLst>
      <p:ext uri="{BB962C8B-B14F-4D97-AF65-F5344CB8AC3E}">
        <p14:creationId xmlns:p14="http://schemas.microsoft.com/office/powerpoint/2010/main" val="3982394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17</a:t>
            </a:fld>
            <a:endParaRPr lang="pt-PT" dirty="0"/>
          </a:p>
        </p:txBody>
      </p:sp>
    </p:spTree>
    <p:extLst>
      <p:ext uri="{BB962C8B-B14F-4D97-AF65-F5344CB8AC3E}">
        <p14:creationId xmlns:p14="http://schemas.microsoft.com/office/powerpoint/2010/main" val="3703389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18</a:t>
            </a:fld>
            <a:endParaRPr lang="pt-PT" dirty="0"/>
          </a:p>
        </p:txBody>
      </p:sp>
    </p:spTree>
    <p:extLst>
      <p:ext uri="{BB962C8B-B14F-4D97-AF65-F5344CB8AC3E}">
        <p14:creationId xmlns:p14="http://schemas.microsoft.com/office/powerpoint/2010/main" val="1568792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19</a:t>
            </a:fld>
            <a:endParaRPr lang="pt-PT" dirty="0"/>
          </a:p>
        </p:txBody>
      </p:sp>
    </p:spTree>
    <p:extLst>
      <p:ext uri="{BB962C8B-B14F-4D97-AF65-F5344CB8AC3E}">
        <p14:creationId xmlns:p14="http://schemas.microsoft.com/office/powerpoint/2010/main" val="114876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2</a:t>
            </a:fld>
            <a:endParaRPr lang="pt-PT" dirty="0"/>
          </a:p>
        </p:txBody>
      </p:sp>
    </p:spTree>
    <p:extLst>
      <p:ext uri="{BB962C8B-B14F-4D97-AF65-F5344CB8AC3E}">
        <p14:creationId xmlns:p14="http://schemas.microsoft.com/office/powerpoint/2010/main" val="2051100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20</a:t>
            </a:fld>
            <a:endParaRPr lang="pt-PT" dirty="0"/>
          </a:p>
        </p:txBody>
      </p:sp>
    </p:spTree>
    <p:extLst>
      <p:ext uri="{BB962C8B-B14F-4D97-AF65-F5344CB8AC3E}">
        <p14:creationId xmlns:p14="http://schemas.microsoft.com/office/powerpoint/2010/main" val="548867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21</a:t>
            </a:fld>
            <a:endParaRPr lang="pt-PT" dirty="0"/>
          </a:p>
        </p:txBody>
      </p:sp>
    </p:spTree>
    <p:extLst>
      <p:ext uri="{BB962C8B-B14F-4D97-AF65-F5344CB8AC3E}">
        <p14:creationId xmlns:p14="http://schemas.microsoft.com/office/powerpoint/2010/main" val="1864752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22</a:t>
            </a:fld>
            <a:endParaRPr lang="pt-PT" dirty="0"/>
          </a:p>
        </p:txBody>
      </p:sp>
    </p:spTree>
    <p:extLst>
      <p:ext uri="{BB962C8B-B14F-4D97-AF65-F5344CB8AC3E}">
        <p14:creationId xmlns:p14="http://schemas.microsoft.com/office/powerpoint/2010/main" val="2647932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23</a:t>
            </a:fld>
            <a:endParaRPr lang="pt-PT" dirty="0"/>
          </a:p>
        </p:txBody>
      </p:sp>
    </p:spTree>
    <p:extLst>
      <p:ext uri="{BB962C8B-B14F-4D97-AF65-F5344CB8AC3E}">
        <p14:creationId xmlns:p14="http://schemas.microsoft.com/office/powerpoint/2010/main" val="424673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24</a:t>
            </a:fld>
            <a:endParaRPr lang="pt-PT" dirty="0"/>
          </a:p>
        </p:txBody>
      </p:sp>
    </p:spTree>
    <p:extLst>
      <p:ext uri="{BB962C8B-B14F-4D97-AF65-F5344CB8AC3E}">
        <p14:creationId xmlns:p14="http://schemas.microsoft.com/office/powerpoint/2010/main" val="3047707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25</a:t>
            </a:fld>
            <a:endParaRPr lang="pt-PT" dirty="0"/>
          </a:p>
        </p:txBody>
      </p:sp>
    </p:spTree>
    <p:extLst>
      <p:ext uri="{BB962C8B-B14F-4D97-AF65-F5344CB8AC3E}">
        <p14:creationId xmlns:p14="http://schemas.microsoft.com/office/powerpoint/2010/main" val="2942005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26</a:t>
            </a:fld>
            <a:endParaRPr lang="pt-PT" dirty="0"/>
          </a:p>
        </p:txBody>
      </p:sp>
    </p:spTree>
    <p:extLst>
      <p:ext uri="{BB962C8B-B14F-4D97-AF65-F5344CB8AC3E}">
        <p14:creationId xmlns:p14="http://schemas.microsoft.com/office/powerpoint/2010/main" val="904630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27</a:t>
            </a:fld>
            <a:endParaRPr lang="pt-PT" dirty="0"/>
          </a:p>
        </p:txBody>
      </p:sp>
    </p:spTree>
    <p:extLst>
      <p:ext uri="{BB962C8B-B14F-4D97-AF65-F5344CB8AC3E}">
        <p14:creationId xmlns:p14="http://schemas.microsoft.com/office/powerpoint/2010/main" val="557662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28</a:t>
            </a:fld>
            <a:endParaRPr lang="pt-PT" dirty="0"/>
          </a:p>
        </p:txBody>
      </p:sp>
    </p:spTree>
    <p:extLst>
      <p:ext uri="{BB962C8B-B14F-4D97-AF65-F5344CB8AC3E}">
        <p14:creationId xmlns:p14="http://schemas.microsoft.com/office/powerpoint/2010/main" val="3955243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29</a:t>
            </a:fld>
            <a:endParaRPr lang="pt-PT" dirty="0"/>
          </a:p>
        </p:txBody>
      </p:sp>
    </p:spTree>
    <p:extLst>
      <p:ext uri="{BB962C8B-B14F-4D97-AF65-F5344CB8AC3E}">
        <p14:creationId xmlns:p14="http://schemas.microsoft.com/office/powerpoint/2010/main" val="315681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3</a:t>
            </a:fld>
            <a:endParaRPr lang="pt-PT" dirty="0"/>
          </a:p>
        </p:txBody>
      </p:sp>
    </p:spTree>
    <p:extLst>
      <p:ext uri="{BB962C8B-B14F-4D97-AF65-F5344CB8AC3E}">
        <p14:creationId xmlns:p14="http://schemas.microsoft.com/office/powerpoint/2010/main" val="794063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30</a:t>
            </a:fld>
            <a:endParaRPr lang="pt-PT" dirty="0"/>
          </a:p>
        </p:txBody>
      </p:sp>
    </p:spTree>
    <p:extLst>
      <p:ext uri="{BB962C8B-B14F-4D97-AF65-F5344CB8AC3E}">
        <p14:creationId xmlns:p14="http://schemas.microsoft.com/office/powerpoint/2010/main" val="1928597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31</a:t>
            </a:fld>
            <a:endParaRPr lang="pt-PT" dirty="0"/>
          </a:p>
        </p:txBody>
      </p:sp>
    </p:spTree>
    <p:extLst>
      <p:ext uri="{BB962C8B-B14F-4D97-AF65-F5344CB8AC3E}">
        <p14:creationId xmlns:p14="http://schemas.microsoft.com/office/powerpoint/2010/main" val="3984894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32</a:t>
            </a:fld>
            <a:endParaRPr lang="pt-PT" dirty="0"/>
          </a:p>
        </p:txBody>
      </p:sp>
    </p:spTree>
    <p:extLst>
      <p:ext uri="{BB962C8B-B14F-4D97-AF65-F5344CB8AC3E}">
        <p14:creationId xmlns:p14="http://schemas.microsoft.com/office/powerpoint/2010/main" val="3820187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33</a:t>
            </a:fld>
            <a:endParaRPr lang="pt-PT" dirty="0"/>
          </a:p>
        </p:txBody>
      </p:sp>
    </p:spTree>
    <p:extLst>
      <p:ext uri="{BB962C8B-B14F-4D97-AF65-F5344CB8AC3E}">
        <p14:creationId xmlns:p14="http://schemas.microsoft.com/office/powerpoint/2010/main" val="366051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4</a:t>
            </a:fld>
            <a:endParaRPr lang="pt-PT" dirty="0"/>
          </a:p>
        </p:txBody>
      </p:sp>
    </p:spTree>
    <p:extLst>
      <p:ext uri="{BB962C8B-B14F-4D97-AF65-F5344CB8AC3E}">
        <p14:creationId xmlns:p14="http://schemas.microsoft.com/office/powerpoint/2010/main" val="53434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5</a:t>
            </a:fld>
            <a:endParaRPr lang="pt-PT" dirty="0"/>
          </a:p>
        </p:txBody>
      </p:sp>
    </p:spTree>
    <p:extLst>
      <p:ext uri="{BB962C8B-B14F-4D97-AF65-F5344CB8AC3E}">
        <p14:creationId xmlns:p14="http://schemas.microsoft.com/office/powerpoint/2010/main" val="413563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6</a:t>
            </a:fld>
            <a:endParaRPr lang="pt-PT" dirty="0"/>
          </a:p>
        </p:txBody>
      </p:sp>
    </p:spTree>
    <p:extLst>
      <p:ext uri="{BB962C8B-B14F-4D97-AF65-F5344CB8AC3E}">
        <p14:creationId xmlns:p14="http://schemas.microsoft.com/office/powerpoint/2010/main" val="927336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7</a:t>
            </a:fld>
            <a:endParaRPr lang="pt-PT" dirty="0"/>
          </a:p>
        </p:txBody>
      </p:sp>
    </p:spTree>
    <p:extLst>
      <p:ext uri="{BB962C8B-B14F-4D97-AF65-F5344CB8AC3E}">
        <p14:creationId xmlns:p14="http://schemas.microsoft.com/office/powerpoint/2010/main" val="10231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8</a:t>
            </a:fld>
            <a:endParaRPr lang="pt-PT" dirty="0"/>
          </a:p>
        </p:txBody>
      </p:sp>
    </p:spTree>
    <p:extLst>
      <p:ext uri="{BB962C8B-B14F-4D97-AF65-F5344CB8AC3E}">
        <p14:creationId xmlns:p14="http://schemas.microsoft.com/office/powerpoint/2010/main" val="316056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17575" y="746125"/>
            <a:ext cx="2273300" cy="1704975"/>
          </a:xfrm>
        </p:spPr>
      </p:sp>
      <p:sp>
        <p:nvSpPr>
          <p:cNvPr id="3" name="Marcador de Posição de Notas 2"/>
          <p:cNvSpPr>
            <a:spLocks noGrp="1"/>
          </p:cNvSpPr>
          <p:nvPr>
            <p:ph type="body" idx="1"/>
          </p:nvPr>
        </p:nvSpPr>
        <p:spPr>
          <a:xfrm>
            <a:off x="680561" y="2595787"/>
            <a:ext cx="5444490" cy="6849383"/>
          </a:xfrm>
        </p:spPr>
        <p:txBody>
          <a:bodyPr>
            <a:normAutofit/>
          </a:bodyPr>
          <a:lstStyle/>
          <a:p>
            <a:endParaRPr lang="pt-PT" sz="2400" b="1"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9</a:t>
            </a:fld>
            <a:endParaRPr lang="pt-PT" dirty="0"/>
          </a:p>
        </p:txBody>
      </p:sp>
    </p:spTree>
    <p:extLst>
      <p:ext uri="{BB962C8B-B14F-4D97-AF65-F5344CB8AC3E}">
        <p14:creationId xmlns:p14="http://schemas.microsoft.com/office/powerpoint/2010/main" val="2840162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43042" y="2130425"/>
            <a:ext cx="6572296" cy="1470025"/>
          </a:xfrm>
        </p:spPr>
        <p:txBody>
          <a:bodyPr/>
          <a:lstStyle/>
          <a:p>
            <a:r>
              <a:rPr lang="pt-PT" dirty="0"/>
              <a:t>Clique para editar o estilo</a:t>
            </a:r>
          </a:p>
        </p:txBody>
      </p:sp>
      <p:sp>
        <p:nvSpPr>
          <p:cNvPr id="3" name="Subtítulo 2"/>
          <p:cNvSpPr>
            <a:spLocks noGrp="1"/>
          </p:cNvSpPr>
          <p:nvPr>
            <p:ph type="subTitle" idx="1"/>
          </p:nvPr>
        </p:nvSpPr>
        <p:spPr>
          <a:xfrm>
            <a:off x="1643042" y="3886200"/>
            <a:ext cx="612935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grpSp>
        <p:nvGrpSpPr>
          <p:cNvPr id="14" name="Grupo 13"/>
          <p:cNvGrpSpPr/>
          <p:nvPr userDrawn="1"/>
        </p:nvGrpSpPr>
        <p:grpSpPr>
          <a:xfrm>
            <a:off x="0" y="0"/>
            <a:ext cx="9144000" cy="1197710"/>
            <a:chOff x="0" y="0"/>
            <a:chExt cx="9144000" cy="1197710"/>
          </a:xfrm>
        </p:grpSpPr>
        <p:sp>
          <p:nvSpPr>
            <p:cNvPr id="10" name="Rectângulo 9"/>
            <p:cNvSpPr/>
            <p:nvPr userDrawn="1"/>
          </p:nvSpPr>
          <p:spPr>
            <a:xfrm>
              <a:off x="0" y="714355"/>
              <a:ext cx="9144000" cy="482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8" name="Rectângulo 7"/>
            <p:cNvSpPr/>
            <p:nvPr userDrawn="1"/>
          </p:nvSpPr>
          <p:spPr>
            <a:xfrm>
              <a:off x="0" y="0"/>
              <a:ext cx="9144000" cy="71435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7" name="Picture 2" descr="G:\DIDAE\UPQ\PIN\Edicoes\GabDesign\Fotos IPQ varios logos produtos historicos\MVC-045S.JPG"/>
            <p:cNvPicPr>
              <a:picLocks noChangeAspect="1" noChangeArrowheads="1"/>
            </p:cNvPicPr>
            <p:nvPr userDrawn="1"/>
          </p:nvPicPr>
          <p:blipFill>
            <a:blip r:embed="rId2" cstate="print"/>
            <a:srcRect/>
            <a:stretch>
              <a:fillRect/>
            </a:stretch>
          </p:blipFill>
          <p:spPr bwMode="auto">
            <a:xfrm>
              <a:off x="357158" y="0"/>
              <a:ext cx="1231009" cy="1197710"/>
            </a:xfrm>
            <a:prstGeom prst="rect">
              <a:avLst/>
            </a:prstGeom>
            <a:noFill/>
            <a:ln>
              <a:noFill/>
            </a:ln>
          </p:spPr>
        </p:pic>
        <p:pic>
          <p:nvPicPr>
            <p:cNvPr id="9" name="Imagem 8" descr="Logo_IPQ_fundo azul.jpg"/>
            <p:cNvPicPr>
              <a:picLocks noChangeAspect="1"/>
            </p:cNvPicPr>
            <p:nvPr userDrawn="1"/>
          </p:nvPicPr>
          <p:blipFill>
            <a:blip r:embed="rId3" cstate="print"/>
            <a:stretch>
              <a:fillRect/>
            </a:stretch>
          </p:blipFill>
          <p:spPr>
            <a:xfrm>
              <a:off x="1714480" y="214290"/>
              <a:ext cx="2636240" cy="339662"/>
            </a:xfrm>
            <a:prstGeom prst="rect">
              <a:avLst/>
            </a:prstGeom>
          </p:spPr>
        </p:pic>
      </p:grpSp>
      <p:sp>
        <p:nvSpPr>
          <p:cNvPr id="12" name="Marcador de Posição do Número do Diapositivo 5"/>
          <p:cNvSpPr>
            <a:spLocks noGrp="1"/>
          </p:cNvSpPr>
          <p:nvPr>
            <p:ph type="sldNum" sz="quarter" idx="4"/>
          </p:nvPr>
        </p:nvSpPr>
        <p:spPr>
          <a:xfrm>
            <a:off x="8077200" y="6525344"/>
            <a:ext cx="1066800" cy="213744"/>
          </a:xfrm>
          <a:prstGeom prst="rect">
            <a:avLst/>
          </a:prstGeom>
          <a:solidFill>
            <a:srgbClr val="0066CC"/>
          </a:solidFill>
        </p:spPr>
        <p:txBody>
          <a:bodyPr vert="horz" lIns="91440" tIns="45720" rIns="91440" bIns="45720" rtlCol="0" anchor="ctr"/>
          <a:lstStyle>
            <a:lvl1pPr algn="r">
              <a:defRPr sz="1200">
                <a:solidFill>
                  <a:schemeClr val="bg1"/>
                </a:solidFill>
              </a:defRPr>
            </a:lvl1pPr>
          </a:lstStyle>
          <a:p>
            <a:pPr algn="l"/>
            <a:fld id="{3965C07C-10C6-463B-951F-84156EB3A7E5}" type="slidenum">
              <a:rPr lang="pt-PT" smtClean="0"/>
              <a:pPr algn="l"/>
              <a:t>‹nº›</a:t>
            </a:fld>
            <a:endParaRPr lang="pt-PT" dirty="0"/>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6" name="Marcador de Posição do Número do Diapositivo 5"/>
          <p:cNvSpPr>
            <a:spLocks noGrp="1"/>
          </p:cNvSpPr>
          <p:nvPr>
            <p:ph type="sldNum" sz="quarter" idx="12"/>
          </p:nvPr>
        </p:nvSpPr>
        <p:spPr/>
        <p:txBody>
          <a:bodyPr/>
          <a:lstStyle>
            <a:lvl1pPr algn="l">
              <a:defRPr/>
            </a:lvl1pPr>
          </a:lstStyle>
          <a:p>
            <a:fld id="{3965C07C-10C6-463B-951F-84156EB3A7E5}" type="slidenum">
              <a:rPr lang="pt-PT" smtClean="0"/>
              <a:pPr/>
              <a:t>‹nº›</a:t>
            </a:fld>
            <a:endParaRPr lang="pt-PT" dirty="0"/>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ângulo 13"/>
          <p:cNvSpPr/>
          <p:nvPr userDrawn="1"/>
        </p:nvSpPr>
        <p:spPr>
          <a:xfrm>
            <a:off x="0" y="0"/>
            <a:ext cx="9144000" cy="71435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Marcador de Posição do Título 1"/>
          <p:cNvSpPr>
            <a:spLocks noGrp="1"/>
          </p:cNvSpPr>
          <p:nvPr>
            <p:ph type="title"/>
          </p:nvPr>
        </p:nvSpPr>
        <p:spPr>
          <a:xfrm>
            <a:off x="357158" y="1571612"/>
            <a:ext cx="7000924" cy="1143000"/>
          </a:xfrm>
          <a:prstGeom prst="rect">
            <a:avLst/>
          </a:prstGeom>
        </p:spPr>
        <p:txBody>
          <a:bodyPr vert="horz" lIns="91440" tIns="45720" rIns="91440" bIns="45720" rtlCol="0" anchor="ctr">
            <a:normAutofit/>
          </a:bodyPr>
          <a:lstStyle/>
          <a:p>
            <a:r>
              <a:rPr lang="pt-PT" dirty="0"/>
              <a:t>Clique para editar o estilo</a:t>
            </a:r>
          </a:p>
        </p:txBody>
      </p:sp>
      <p:sp>
        <p:nvSpPr>
          <p:cNvPr id="3" name="Marcador de Posição do Texto 2"/>
          <p:cNvSpPr>
            <a:spLocks noGrp="1"/>
          </p:cNvSpPr>
          <p:nvPr>
            <p:ph type="body" idx="1"/>
          </p:nvPr>
        </p:nvSpPr>
        <p:spPr>
          <a:xfrm>
            <a:off x="357158" y="3000372"/>
            <a:ext cx="7000924" cy="2500330"/>
          </a:xfrm>
          <a:prstGeom prst="rect">
            <a:avLst/>
          </a:prstGeom>
        </p:spPr>
        <p:txBody>
          <a:bodyPr vert="horz" lIns="91440" tIns="45720" rIns="91440" bIns="45720" rtlCol="0">
            <a:normAutofit/>
          </a:body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5" name="Marcador de Posição do Rodapé 4"/>
          <p:cNvSpPr>
            <a:spLocks noGrp="1"/>
          </p:cNvSpPr>
          <p:nvPr>
            <p:ph type="ftr" sz="quarter" idx="3"/>
          </p:nvPr>
        </p:nvSpPr>
        <p:spPr>
          <a:xfrm>
            <a:off x="5292080" y="6454081"/>
            <a:ext cx="2520280" cy="288032"/>
          </a:xfrm>
          <a:prstGeom prst="rect">
            <a:avLst/>
          </a:prstGeom>
        </p:spPr>
        <p:txBody>
          <a:bodyPr vert="horz" lIns="91440" tIns="45720" rIns="91440" bIns="45720" rtlCol="0" anchor="ctr"/>
          <a:lstStyle>
            <a:lvl1pPr algn="l">
              <a:defRPr sz="1200">
                <a:solidFill>
                  <a:srgbClr val="0066CC"/>
                </a:solidFill>
              </a:defRPr>
            </a:lvl1pPr>
          </a:lstStyle>
          <a:p>
            <a:r>
              <a:rPr lang="pt-PT" dirty="0"/>
              <a:t>Departamento Normalização  | 2015</a:t>
            </a:r>
          </a:p>
        </p:txBody>
      </p:sp>
      <p:sp>
        <p:nvSpPr>
          <p:cNvPr id="6" name="Marcador de Posição do Número do Diapositivo 5"/>
          <p:cNvSpPr>
            <a:spLocks noGrp="1"/>
          </p:cNvSpPr>
          <p:nvPr>
            <p:ph type="sldNum" sz="quarter" idx="4"/>
          </p:nvPr>
        </p:nvSpPr>
        <p:spPr>
          <a:xfrm>
            <a:off x="8077200" y="6525344"/>
            <a:ext cx="1066800" cy="213744"/>
          </a:xfrm>
          <a:prstGeom prst="rect">
            <a:avLst/>
          </a:prstGeom>
          <a:solidFill>
            <a:srgbClr val="0066CC"/>
          </a:solidFill>
        </p:spPr>
        <p:txBody>
          <a:bodyPr vert="horz" lIns="91440" tIns="45720" rIns="91440" bIns="45720" rtlCol="0" anchor="ctr"/>
          <a:lstStyle>
            <a:lvl1pPr algn="r">
              <a:defRPr sz="1200">
                <a:solidFill>
                  <a:schemeClr val="bg1"/>
                </a:solidFill>
              </a:defRPr>
            </a:lvl1pPr>
          </a:lstStyle>
          <a:p>
            <a:pPr algn="l"/>
            <a:fld id="{3965C07C-10C6-463B-951F-84156EB3A7E5}" type="slidenum">
              <a:rPr lang="pt-PT" smtClean="0"/>
              <a:pPr algn="l"/>
              <a:t>‹nº›</a:t>
            </a:fld>
            <a:endParaRPr lang="pt-PT" dirty="0"/>
          </a:p>
        </p:txBody>
      </p:sp>
      <p:pic>
        <p:nvPicPr>
          <p:cNvPr id="13" name="Imagem 12" descr="Fachada_IPQ.jpg"/>
          <p:cNvPicPr>
            <a:picLocks noChangeAspect="1"/>
          </p:cNvPicPr>
          <p:nvPr userDrawn="1"/>
        </p:nvPicPr>
        <p:blipFill>
          <a:blip r:embed="rId5" cstate="print"/>
          <a:stretch>
            <a:fillRect/>
          </a:stretch>
        </p:blipFill>
        <p:spPr>
          <a:xfrm>
            <a:off x="8072461" y="0"/>
            <a:ext cx="729567" cy="715332"/>
          </a:xfrm>
          <a:prstGeom prst="rect">
            <a:avLst/>
          </a:prstGeom>
        </p:spPr>
      </p:pic>
      <p:pic>
        <p:nvPicPr>
          <p:cNvPr id="21" name="Imagem 20" descr="Sigla_IPQ_fundo azul.jpg"/>
          <p:cNvPicPr>
            <a:picLocks noChangeAspect="1"/>
          </p:cNvPicPr>
          <p:nvPr userDrawn="1"/>
        </p:nvPicPr>
        <p:blipFill>
          <a:blip r:embed="rId6" cstate="print"/>
          <a:stretch>
            <a:fillRect/>
          </a:stretch>
        </p:blipFill>
        <p:spPr>
          <a:xfrm>
            <a:off x="7519527" y="253731"/>
            <a:ext cx="429783" cy="234948"/>
          </a:xfrm>
          <a:prstGeom prst="rect">
            <a:avLst/>
          </a:prstGeom>
        </p:spPr>
      </p:pic>
      <p:sp>
        <p:nvSpPr>
          <p:cNvPr id="15" name="Rectângulo 14"/>
          <p:cNvSpPr/>
          <p:nvPr userDrawn="1"/>
        </p:nvSpPr>
        <p:spPr>
          <a:xfrm>
            <a:off x="0" y="714355"/>
            <a:ext cx="9144000" cy="482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isolutions.iso.org/portal/"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ITyeSl8qpxY?feature=oembed" TargetMode="External"/><Relationship Id="rId6" Type="http://schemas.openxmlformats.org/officeDocument/2006/relationships/image" Target="../media/image30.jpeg"/><Relationship Id="rId5" Type="http://schemas.openxmlformats.org/officeDocument/2006/relationships/image" Target="../media/image6.png"/><Relationship Id="rId4" Type="http://schemas.openxmlformats.org/officeDocument/2006/relationships/hyperlink" Target="https://www.youtube.com/@institutoportuguesdaqualidad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m5_yLfGWdLU?feature=oembed" TargetMode="Externa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hyperlink" Target="mailto:suporte.isolutions@ipq.p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a:extLst>
              <a:ext uri="{FF2B5EF4-FFF2-40B4-BE49-F238E27FC236}">
                <a16:creationId xmlns:a16="http://schemas.microsoft.com/office/drawing/2014/main" id="{E12B6559-4B46-2E2C-CD06-1A3C271E0477}"/>
              </a:ext>
            </a:extLst>
          </p:cNvPr>
          <p:cNvPicPr>
            <a:picLocks noChangeAspect="1"/>
          </p:cNvPicPr>
          <p:nvPr/>
        </p:nvPicPr>
        <p:blipFill>
          <a:blip r:embed="rId3"/>
          <a:stretch>
            <a:fillRect/>
          </a:stretch>
        </p:blipFill>
        <p:spPr>
          <a:xfrm>
            <a:off x="-36512" y="1196104"/>
            <a:ext cx="9180512" cy="3928598"/>
          </a:xfrm>
          <a:prstGeom prst="rect">
            <a:avLst/>
          </a:prstGeom>
          <a:ln>
            <a:noFill/>
          </a:ln>
          <a:effectLst>
            <a:outerShdw blurRad="292100" dist="139700" dir="2700000" algn="tl" rotWithShape="0">
              <a:srgbClr val="333333">
                <a:alpha val="65000"/>
              </a:srgbClr>
            </a:outerShdw>
          </a:effectLst>
        </p:spPr>
      </p:pic>
      <p:sp>
        <p:nvSpPr>
          <p:cNvPr id="8" name="Retângulo 7">
            <a:extLst>
              <a:ext uri="{FF2B5EF4-FFF2-40B4-BE49-F238E27FC236}">
                <a16:creationId xmlns:a16="http://schemas.microsoft.com/office/drawing/2014/main" id="{2927A7F2-61C0-4585-A8B6-F7365E944EE3}"/>
              </a:ext>
            </a:extLst>
          </p:cNvPr>
          <p:cNvSpPr/>
          <p:nvPr/>
        </p:nvSpPr>
        <p:spPr>
          <a:xfrm>
            <a:off x="-2196752" y="5090708"/>
            <a:ext cx="8905262" cy="1954381"/>
          </a:xfrm>
          <a:prstGeom prst="rect">
            <a:avLst/>
          </a:prstGeom>
          <a:noFill/>
        </p:spPr>
        <p:txBody>
          <a:bodyPr wrap="square">
            <a:spAutoFit/>
          </a:bodyPr>
          <a:lstStyle/>
          <a:p>
            <a:pPr marL="171450" indent="9525" algn="ctr"/>
            <a:r>
              <a:rPr lang="pt-PT" sz="3600" b="1" u="sng" dirty="0">
                <a:solidFill>
                  <a:schemeClr val="tx2"/>
                </a:solidFill>
                <a:effectLst>
                  <a:outerShdw blurRad="38100" dist="38100" dir="2700000" algn="tl">
                    <a:srgbClr val="000000">
                      <a:alpha val="43137"/>
                    </a:srgbClr>
                  </a:outerShdw>
                </a:effectLst>
              </a:rPr>
              <a:t>Bem-Vindo/a!</a:t>
            </a:r>
          </a:p>
          <a:p>
            <a:pPr marL="171450" indent="9525" algn="ctr">
              <a:spcBef>
                <a:spcPts val="600"/>
              </a:spcBef>
            </a:pPr>
            <a:r>
              <a:rPr lang="pt-PT" sz="2800" b="1" u="sng" dirty="0">
                <a:solidFill>
                  <a:schemeClr val="tx2"/>
                </a:solidFill>
                <a:effectLst>
                  <a:outerShdw blurRad="38100" dist="38100" dir="2700000" algn="tl">
                    <a:srgbClr val="000000">
                      <a:alpha val="43137"/>
                    </a:srgbClr>
                  </a:outerShdw>
                </a:effectLst>
              </a:rPr>
              <a:t>Iniciamos às 14:00 </a:t>
            </a:r>
          </a:p>
          <a:p>
            <a:pPr marL="171450" indent="9525" algn="ctr"/>
            <a:endParaRPr lang="pt-PT" sz="2800" b="1" dirty="0">
              <a:solidFill>
                <a:schemeClr val="tx2"/>
              </a:solidFill>
            </a:endParaRPr>
          </a:p>
          <a:p>
            <a:pPr marL="171450" indent="9525" algn="ctr"/>
            <a:endParaRPr lang="pt-PT" sz="2400" b="1" dirty="0">
              <a:solidFill>
                <a:schemeClr val="tx2"/>
              </a:solidFill>
            </a:endParaRPr>
          </a:p>
        </p:txBody>
      </p:sp>
      <p:sp>
        <p:nvSpPr>
          <p:cNvPr id="11" name="CaixaDeTexto 10">
            <a:extLst>
              <a:ext uri="{FF2B5EF4-FFF2-40B4-BE49-F238E27FC236}">
                <a16:creationId xmlns:a16="http://schemas.microsoft.com/office/drawing/2014/main" id="{62397B9C-7034-4639-AE9C-8A929E3A3E91}"/>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6" name="Imagem 5">
            <a:extLst>
              <a:ext uri="{FF2B5EF4-FFF2-40B4-BE49-F238E27FC236}">
                <a16:creationId xmlns:a16="http://schemas.microsoft.com/office/drawing/2014/main" id="{AD2D9ED1-66ED-F71F-4B1A-FF8A7EC63C9F}"/>
              </a:ext>
            </a:extLst>
          </p:cNvPr>
          <p:cNvPicPr>
            <a:picLocks noChangeAspect="1"/>
          </p:cNvPicPr>
          <p:nvPr/>
        </p:nvPicPr>
        <p:blipFill>
          <a:blip r:embed="rId4"/>
          <a:stretch>
            <a:fillRect/>
          </a:stretch>
        </p:blipFill>
        <p:spPr>
          <a:xfrm>
            <a:off x="1755" y="-10605"/>
            <a:ext cx="5968339" cy="711239"/>
          </a:xfrm>
          <a:prstGeom prst="rect">
            <a:avLst/>
          </a:prstGeom>
        </p:spPr>
      </p:pic>
      <p:sp>
        <p:nvSpPr>
          <p:cNvPr id="15" name="CaixaDeTexto 14">
            <a:extLst>
              <a:ext uri="{FF2B5EF4-FFF2-40B4-BE49-F238E27FC236}">
                <a16:creationId xmlns:a16="http://schemas.microsoft.com/office/drawing/2014/main" id="{AC589130-737B-4E60-A1EF-1289E7846241}"/>
              </a:ext>
            </a:extLst>
          </p:cNvPr>
          <p:cNvSpPr txBox="1"/>
          <p:nvPr/>
        </p:nvSpPr>
        <p:spPr>
          <a:xfrm>
            <a:off x="196631" y="745133"/>
            <a:ext cx="3779912" cy="369332"/>
          </a:xfrm>
          <a:prstGeom prst="rect">
            <a:avLst/>
          </a:prstGeom>
          <a:noFill/>
        </p:spPr>
        <p:txBody>
          <a:bodyPr wrap="square">
            <a:spAutoFit/>
          </a:bodyPr>
          <a:lstStyle/>
          <a:p>
            <a:r>
              <a:rPr lang="pt-PT" dirty="0">
                <a:hlinkClick r:id="rId5">
                  <a:extLst>
                    <a:ext uri="{A12FA001-AC4F-418D-AE19-62706E023703}">
                      <ahyp:hlinkClr xmlns:ahyp="http://schemas.microsoft.com/office/drawing/2018/hyperlinkcolor" val="tx"/>
                    </a:ext>
                  </a:extLst>
                </a:hlinkClick>
              </a:rPr>
              <a:t>https://isolutions.iso.org/portal/</a:t>
            </a:r>
            <a:endParaRPr lang="pt-PT" dirty="0"/>
          </a:p>
        </p:txBody>
      </p:sp>
      <p:sp>
        <p:nvSpPr>
          <p:cNvPr id="16" name="CaixaDeTexto 15">
            <a:extLst>
              <a:ext uri="{FF2B5EF4-FFF2-40B4-BE49-F238E27FC236}">
                <a16:creationId xmlns:a16="http://schemas.microsoft.com/office/drawing/2014/main" id="{9E966C47-1304-7007-5458-4689D15EE3DF}"/>
              </a:ext>
            </a:extLst>
          </p:cNvPr>
          <p:cNvSpPr txBox="1"/>
          <p:nvPr/>
        </p:nvSpPr>
        <p:spPr>
          <a:xfrm>
            <a:off x="4377322" y="5151815"/>
            <a:ext cx="4662376" cy="1292662"/>
          </a:xfrm>
          <a:prstGeom prst="rect">
            <a:avLst/>
          </a:prstGeom>
          <a:noFill/>
        </p:spPr>
        <p:txBody>
          <a:bodyPr wrap="square">
            <a:spAutoFit/>
          </a:bodyPr>
          <a:lstStyle/>
          <a:p>
            <a:pPr marL="171450" indent="9525" algn="ctr"/>
            <a:r>
              <a:rPr lang="pt-PT" sz="2400" b="1" dirty="0">
                <a:solidFill>
                  <a:schemeClr val="tx2"/>
                </a:solidFill>
              </a:rPr>
              <a:t>Sessão de esclarecimento </a:t>
            </a:r>
          </a:p>
          <a:p>
            <a:pPr marL="171450" indent="9525" algn="ctr"/>
            <a:r>
              <a:rPr lang="pt-PT" sz="1800" b="1" dirty="0">
                <a:solidFill>
                  <a:schemeClr val="tx2"/>
                </a:solidFill>
              </a:rPr>
              <a:t>Presidentes, secretários,</a:t>
            </a:r>
          </a:p>
          <a:p>
            <a:pPr marL="171450" indent="9525" algn="ctr"/>
            <a:r>
              <a:rPr lang="pt-PT" sz="1800" b="1" dirty="0">
                <a:solidFill>
                  <a:schemeClr val="tx2"/>
                </a:solidFill>
              </a:rPr>
              <a:t>e vogais</a:t>
            </a:r>
          </a:p>
          <a:p>
            <a:pPr marL="171450" indent="9525" algn="ctr"/>
            <a:r>
              <a:rPr lang="pt-PT" sz="1800" b="1" dirty="0">
                <a:solidFill>
                  <a:schemeClr val="tx2"/>
                </a:solidFill>
              </a:rPr>
              <a:t>(CT/SC/GT)</a:t>
            </a:r>
            <a:endParaRPr lang="pt-PT" dirty="0"/>
          </a:p>
        </p:txBody>
      </p:sp>
      <p:pic>
        <p:nvPicPr>
          <p:cNvPr id="3" name="Imagem 2" descr="Uma imagem com texto, Tipo de letra, Gráficos, captura de ecrã&#10;&#10;Descrição gerada automaticamente">
            <a:extLst>
              <a:ext uri="{FF2B5EF4-FFF2-40B4-BE49-F238E27FC236}">
                <a16:creationId xmlns:a16="http://schemas.microsoft.com/office/drawing/2014/main" id="{15E05C82-4D0A-F0C1-60C9-E801C414B4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73990474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62397B9C-7034-4639-AE9C-8A929E3A3E91}"/>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6" name="Imagem 5">
            <a:extLst>
              <a:ext uri="{FF2B5EF4-FFF2-40B4-BE49-F238E27FC236}">
                <a16:creationId xmlns:a16="http://schemas.microsoft.com/office/drawing/2014/main" id="{AD2D9ED1-66ED-F71F-4B1A-FF8A7EC63C9F}"/>
              </a:ext>
            </a:extLst>
          </p:cNvPr>
          <p:cNvPicPr>
            <a:picLocks noChangeAspect="1"/>
          </p:cNvPicPr>
          <p:nvPr/>
        </p:nvPicPr>
        <p:blipFill>
          <a:blip r:embed="rId3"/>
          <a:stretch>
            <a:fillRect/>
          </a:stretch>
        </p:blipFill>
        <p:spPr>
          <a:xfrm>
            <a:off x="1755" y="-10605"/>
            <a:ext cx="5968339" cy="711239"/>
          </a:xfrm>
          <a:prstGeom prst="rect">
            <a:avLst/>
          </a:prstGeom>
        </p:spPr>
      </p:pic>
      <p:sp>
        <p:nvSpPr>
          <p:cNvPr id="3" name="CaixaDeTexto 2">
            <a:extLst>
              <a:ext uri="{FF2B5EF4-FFF2-40B4-BE49-F238E27FC236}">
                <a16:creationId xmlns:a16="http://schemas.microsoft.com/office/drawing/2014/main" id="{C04E319F-4D9D-8915-DCA5-708D5E49F634}"/>
              </a:ext>
            </a:extLst>
          </p:cNvPr>
          <p:cNvSpPr txBox="1"/>
          <p:nvPr/>
        </p:nvSpPr>
        <p:spPr>
          <a:xfrm>
            <a:off x="323528" y="733184"/>
            <a:ext cx="3952711" cy="461665"/>
          </a:xfrm>
          <a:prstGeom prst="rect">
            <a:avLst/>
          </a:prstGeom>
          <a:noFill/>
        </p:spPr>
        <p:txBody>
          <a:bodyPr wrap="square" rtlCol="0">
            <a:spAutoFit/>
          </a:bodyPr>
          <a:lstStyle/>
          <a:p>
            <a:r>
              <a:rPr lang="pt-PT" sz="2400" b="1" i="1" dirty="0"/>
              <a:t>Meetings</a:t>
            </a:r>
          </a:p>
        </p:txBody>
      </p:sp>
      <p:sp>
        <p:nvSpPr>
          <p:cNvPr id="7" name="CaixaDeTexto 6">
            <a:extLst>
              <a:ext uri="{FF2B5EF4-FFF2-40B4-BE49-F238E27FC236}">
                <a16:creationId xmlns:a16="http://schemas.microsoft.com/office/drawing/2014/main" id="{87900B6A-E057-11D7-B4EF-613CC32C9810}"/>
              </a:ext>
            </a:extLst>
          </p:cNvPr>
          <p:cNvSpPr txBox="1"/>
          <p:nvPr/>
        </p:nvSpPr>
        <p:spPr>
          <a:xfrm>
            <a:off x="422524" y="5194682"/>
            <a:ext cx="8685980" cy="1200329"/>
          </a:xfrm>
          <a:prstGeom prst="rect">
            <a:avLst/>
          </a:prstGeom>
          <a:noFill/>
        </p:spPr>
        <p:txBody>
          <a:bodyPr wrap="square" rtlCol="0">
            <a:spAutoFit/>
          </a:bodyPr>
          <a:lstStyle/>
          <a:p>
            <a:r>
              <a:rPr lang="pt-PT" dirty="0"/>
              <a:t>Entrando na reunião, visualiza-se toda a informação sobre a mesma, e pode ser efetuado o registo.</a:t>
            </a:r>
          </a:p>
          <a:p>
            <a:r>
              <a:rPr lang="pt-PT" dirty="0"/>
              <a:t>Relembro que quando a reunião é criada, todos os vogais recebem um </a:t>
            </a:r>
            <a:r>
              <a:rPr lang="pt-PT" i="1" dirty="0"/>
              <a:t>e-mail</a:t>
            </a:r>
            <a:r>
              <a:rPr lang="pt-PT" dirty="0"/>
              <a:t> com indicação da reunião e a informar que se podem registar na mesma.  </a:t>
            </a:r>
          </a:p>
        </p:txBody>
      </p:sp>
      <p:pic>
        <p:nvPicPr>
          <p:cNvPr id="19" name="Imagem 18">
            <a:extLst>
              <a:ext uri="{FF2B5EF4-FFF2-40B4-BE49-F238E27FC236}">
                <a16:creationId xmlns:a16="http://schemas.microsoft.com/office/drawing/2014/main" id="{9C12C067-2D70-9715-B619-DF6A9D445F63}"/>
              </a:ext>
            </a:extLst>
          </p:cNvPr>
          <p:cNvPicPr>
            <a:picLocks noChangeAspect="1"/>
          </p:cNvPicPr>
          <p:nvPr/>
        </p:nvPicPr>
        <p:blipFill>
          <a:blip r:embed="rId4"/>
          <a:stretch>
            <a:fillRect/>
          </a:stretch>
        </p:blipFill>
        <p:spPr>
          <a:xfrm>
            <a:off x="478579" y="1304725"/>
            <a:ext cx="6948264" cy="3751265"/>
          </a:xfrm>
          <a:prstGeom prst="rect">
            <a:avLst/>
          </a:prstGeom>
          <a:ln>
            <a:noFill/>
          </a:ln>
          <a:effectLst>
            <a:outerShdw blurRad="292100" dist="139700" dir="2700000" algn="tl" rotWithShape="0">
              <a:srgbClr val="333333">
                <a:alpha val="65000"/>
              </a:srgbClr>
            </a:outerShdw>
          </a:effectLst>
        </p:spPr>
      </p:pic>
      <p:pic>
        <p:nvPicPr>
          <p:cNvPr id="2" name="Imagem 1" descr="Uma imagem com texto, Tipo de letra, Gráficos, captura de ecrã&#10;&#10;Descrição gerada automaticamente">
            <a:extLst>
              <a:ext uri="{FF2B5EF4-FFF2-40B4-BE49-F238E27FC236}">
                <a16:creationId xmlns:a16="http://schemas.microsoft.com/office/drawing/2014/main" id="{65F3DA00-DB97-2878-737C-7CBC9477FC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26001591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62397B9C-7034-4639-AE9C-8A929E3A3E91}"/>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6" name="Imagem 5">
            <a:extLst>
              <a:ext uri="{FF2B5EF4-FFF2-40B4-BE49-F238E27FC236}">
                <a16:creationId xmlns:a16="http://schemas.microsoft.com/office/drawing/2014/main" id="{AD2D9ED1-66ED-F71F-4B1A-FF8A7EC63C9F}"/>
              </a:ext>
            </a:extLst>
          </p:cNvPr>
          <p:cNvPicPr>
            <a:picLocks noChangeAspect="1"/>
          </p:cNvPicPr>
          <p:nvPr/>
        </p:nvPicPr>
        <p:blipFill>
          <a:blip r:embed="rId3"/>
          <a:stretch>
            <a:fillRect/>
          </a:stretch>
        </p:blipFill>
        <p:spPr>
          <a:xfrm>
            <a:off x="1755" y="-10605"/>
            <a:ext cx="5968339" cy="711239"/>
          </a:xfrm>
          <a:prstGeom prst="rect">
            <a:avLst/>
          </a:prstGeom>
        </p:spPr>
      </p:pic>
      <p:sp>
        <p:nvSpPr>
          <p:cNvPr id="3" name="CaixaDeTexto 2">
            <a:extLst>
              <a:ext uri="{FF2B5EF4-FFF2-40B4-BE49-F238E27FC236}">
                <a16:creationId xmlns:a16="http://schemas.microsoft.com/office/drawing/2014/main" id="{C04E319F-4D9D-8915-DCA5-708D5E49F634}"/>
              </a:ext>
            </a:extLst>
          </p:cNvPr>
          <p:cNvSpPr txBox="1"/>
          <p:nvPr/>
        </p:nvSpPr>
        <p:spPr>
          <a:xfrm>
            <a:off x="323528" y="733184"/>
            <a:ext cx="3952711" cy="461665"/>
          </a:xfrm>
          <a:prstGeom prst="rect">
            <a:avLst/>
          </a:prstGeom>
          <a:noFill/>
        </p:spPr>
        <p:txBody>
          <a:bodyPr wrap="square" rtlCol="0">
            <a:spAutoFit/>
          </a:bodyPr>
          <a:lstStyle/>
          <a:p>
            <a:r>
              <a:rPr lang="pt-PT" sz="2400" b="1" i="1" dirty="0" err="1"/>
              <a:t>National</a:t>
            </a:r>
            <a:r>
              <a:rPr lang="pt-PT" sz="2400" b="1" i="1" dirty="0"/>
              <a:t> </a:t>
            </a:r>
            <a:r>
              <a:rPr lang="pt-PT" sz="2400" b="1" i="1" dirty="0" err="1"/>
              <a:t>Ballots</a:t>
            </a:r>
            <a:endParaRPr lang="pt-PT" sz="2400" b="1" i="1" dirty="0"/>
          </a:p>
        </p:txBody>
      </p:sp>
      <p:sp>
        <p:nvSpPr>
          <p:cNvPr id="7" name="CaixaDeTexto 6">
            <a:extLst>
              <a:ext uri="{FF2B5EF4-FFF2-40B4-BE49-F238E27FC236}">
                <a16:creationId xmlns:a16="http://schemas.microsoft.com/office/drawing/2014/main" id="{87900B6A-E057-11D7-B4EF-613CC32C9810}"/>
              </a:ext>
            </a:extLst>
          </p:cNvPr>
          <p:cNvSpPr txBox="1"/>
          <p:nvPr/>
        </p:nvSpPr>
        <p:spPr>
          <a:xfrm>
            <a:off x="72008" y="3817626"/>
            <a:ext cx="2944854" cy="1477328"/>
          </a:xfrm>
          <a:prstGeom prst="rect">
            <a:avLst/>
          </a:prstGeom>
          <a:noFill/>
        </p:spPr>
        <p:txBody>
          <a:bodyPr wrap="square" rtlCol="0">
            <a:spAutoFit/>
          </a:bodyPr>
          <a:lstStyle/>
          <a:p>
            <a:pPr algn="just"/>
            <a:r>
              <a:rPr lang="pt-PT" dirty="0"/>
              <a:t>Ao entrar no </a:t>
            </a:r>
            <a:r>
              <a:rPr lang="pt-PT" i="1" dirty="0" err="1"/>
              <a:t>National</a:t>
            </a:r>
            <a:r>
              <a:rPr lang="pt-PT" i="1" dirty="0"/>
              <a:t> </a:t>
            </a:r>
            <a:r>
              <a:rPr lang="pt-PT" i="1" dirty="0" err="1"/>
              <a:t>Ballots</a:t>
            </a:r>
            <a:r>
              <a:rPr lang="pt-PT" dirty="0"/>
              <a:t>, surge logo os votos que estão abertos e necessitam da nossa atenção. </a:t>
            </a:r>
          </a:p>
          <a:p>
            <a:pPr algn="just"/>
            <a:endParaRPr lang="pt-PT" dirty="0"/>
          </a:p>
        </p:txBody>
      </p:sp>
      <p:sp>
        <p:nvSpPr>
          <p:cNvPr id="8" name="CaixaDeTexto 7">
            <a:extLst>
              <a:ext uri="{FF2B5EF4-FFF2-40B4-BE49-F238E27FC236}">
                <a16:creationId xmlns:a16="http://schemas.microsoft.com/office/drawing/2014/main" id="{4216C77F-3E64-28A3-8944-9894254D9EA8}"/>
              </a:ext>
            </a:extLst>
          </p:cNvPr>
          <p:cNvSpPr txBox="1"/>
          <p:nvPr/>
        </p:nvSpPr>
        <p:spPr>
          <a:xfrm>
            <a:off x="3419872" y="1397675"/>
            <a:ext cx="5832648" cy="1938992"/>
          </a:xfrm>
          <a:prstGeom prst="rect">
            <a:avLst/>
          </a:prstGeom>
          <a:noFill/>
        </p:spPr>
        <p:txBody>
          <a:bodyPr wrap="square" rtlCol="0">
            <a:spAutoFit/>
          </a:bodyPr>
          <a:lstStyle/>
          <a:p>
            <a:r>
              <a:rPr lang="pt-PT" i="1" dirty="0" err="1"/>
              <a:t>National</a:t>
            </a:r>
            <a:r>
              <a:rPr lang="pt-PT" i="1" dirty="0"/>
              <a:t> </a:t>
            </a:r>
            <a:r>
              <a:rPr lang="pt-PT" i="1" dirty="0" err="1"/>
              <a:t>Ballots</a:t>
            </a:r>
            <a:r>
              <a:rPr lang="pt-PT" i="1" dirty="0"/>
              <a:t>, </a:t>
            </a:r>
            <a:r>
              <a:rPr lang="pt-PT" dirty="0"/>
              <a:t>área onde o secretário efetua a gestão dos votos nacionais, desde criar votos nacionais e gerir os votos internacionais e europeus. </a:t>
            </a:r>
          </a:p>
          <a:p>
            <a:endParaRPr lang="pt-PT" sz="1200" dirty="0"/>
          </a:p>
          <a:p>
            <a:r>
              <a:rPr lang="pt-PT" dirty="0"/>
              <a:t>No caso dos vogais é o local para efetuar as votações nacionais. </a:t>
            </a:r>
            <a:r>
              <a:rPr lang="pt-PT" b="1" dirty="0"/>
              <a:t>Relembro que estas votações são importantes para o contributo nacional a nível europeu e internacional. </a:t>
            </a:r>
          </a:p>
        </p:txBody>
      </p:sp>
      <p:pic>
        <p:nvPicPr>
          <p:cNvPr id="4" name="Imagem 3">
            <a:extLst>
              <a:ext uri="{FF2B5EF4-FFF2-40B4-BE49-F238E27FC236}">
                <a16:creationId xmlns:a16="http://schemas.microsoft.com/office/drawing/2014/main" id="{768F6880-43BC-438B-FC83-A3507E62D2D4}"/>
              </a:ext>
            </a:extLst>
          </p:cNvPr>
          <p:cNvPicPr>
            <a:picLocks noChangeAspect="1"/>
          </p:cNvPicPr>
          <p:nvPr/>
        </p:nvPicPr>
        <p:blipFill>
          <a:blip r:embed="rId4"/>
          <a:stretch>
            <a:fillRect/>
          </a:stretch>
        </p:blipFill>
        <p:spPr>
          <a:xfrm>
            <a:off x="228411" y="1558569"/>
            <a:ext cx="3035058" cy="1401122"/>
          </a:xfrm>
          <a:prstGeom prst="rect">
            <a:avLst/>
          </a:prstGeom>
          <a:ln>
            <a:noFill/>
          </a:ln>
          <a:effectLst>
            <a:outerShdw blurRad="292100" dist="139700" dir="2700000" algn="tl" rotWithShape="0">
              <a:srgbClr val="333333">
                <a:alpha val="65000"/>
              </a:srgbClr>
            </a:outerShdw>
          </a:effectLst>
        </p:spPr>
      </p:pic>
      <p:pic>
        <p:nvPicPr>
          <p:cNvPr id="12" name="Imagem 11">
            <a:extLst>
              <a:ext uri="{FF2B5EF4-FFF2-40B4-BE49-F238E27FC236}">
                <a16:creationId xmlns:a16="http://schemas.microsoft.com/office/drawing/2014/main" id="{737235C6-F65A-F9A2-846F-565219CA066B}"/>
              </a:ext>
            </a:extLst>
          </p:cNvPr>
          <p:cNvPicPr>
            <a:picLocks noChangeAspect="1"/>
          </p:cNvPicPr>
          <p:nvPr/>
        </p:nvPicPr>
        <p:blipFill>
          <a:blip r:embed="rId5"/>
          <a:stretch>
            <a:fillRect/>
          </a:stretch>
        </p:blipFill>
        <p:spPr>
          <a:xfrm>
            <a:off x="3131840" y="3521334"/>
            <a:ext cx="5832648" cy="2779142"/>
          </a:xfrm>
          <a:prstGeom prst="rect">
            <a:avLst/>
          </a:prstGeom>
          <a:ln>
            <a:noFill/>
          </a:ln>
          <a:effectLst>
            <a:outerShdw blurRad="292100" dist="139700" dir="2700000" algn="tl" rotWithShape="0">
              <a:srgbClr val="333333">
                <a:alpha val="65000"/>
              </a:srgbClr>
            </a:outerShdw>
          </a:effectLst>
        </p:spPr>
      </p:pic>
      <p:pic>
        <p:nvPicPr>
          <p:cNvPr id="2" name="Imagem 1" descr="Uma imagem com texto, Tipo de letra, Gráficos, captura de ecrã&#10;&#10;Descrição gerada automaticamente">
            <a:extLst>
              <a:ext uri="{FF2B5EF4-FFF2-40B4-BE49-F238E27FC236}">
                <a16:creationId xmlns:a16="http://schemas.microsoft.com/office/drawing/2014/main" id="{909CC0C5-2421-7EB1-4BA7-C967047AD3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337179421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62397B9C-7034-4639-AE9C-8A929E3A3E91}"/>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6" name="Imagem 5">
            <a:extLst>
              <a:ext uri="{FF2B5EF4-FFF2-40B4-BE49-F238E27FC236}">
                <a16:creationId xmlns:a16="http://schemas.microsoft.com/office/drawing/2014/main" id="{AD2D9ED1-66ED-F71F-4B1A-FF8A7EC63C9F}"/>
              </a:ext>
            </a:extLst>
          </p:cNvPr>
          <p:cNvPicPr>
            <a:picLocks noChangeAspect="1"/>
          </p:cNvPicPr>
          <p:nvPr/>
        </p:nvPicPr>
        <p:blipFill>
          <a:blip r:embed="rId3"/>
          <a:stretch>
            <a:fillRect/>
          </a:stretch>
        </p:blipFill>
        <p:spPr>
          <a:xfrm>
            <a:off x="1755" y="-10605"/>
            <a:ext cx="5968339" cy="711239"/>
          </a:xfrm>
          <a:prstGeom prst="rect">
            <a:avLst/>
          </a:prstGeom>
        </p:spPr>
      </p:pic>
      <p:sp>
        <p:nvSpPr>
          <p:cNvPr id="3" name="CaixaDeTexto 2">
            <a:extLst>
              <a:ext uri="{FF2B5EF4-FFF2-40B4-BE49-F238E27FC236}">
                <a16:creationId xmlns:a16="http://schemas.microsoft.com/office/drawing/2014/main" id="{C04E319F-4D9D-8915-DCA5-708D5E49F634}"/>
              </a:ext>
            </a:extLst>
          </p:cNvPr>
          <p:cNvSpPr txBox="1"/>
          <p:nvPr/>
        </p:nvSpPr>
        <p:spPr>
          <a:xfrm>
            <a:off x="323528" y="733184"/>
            <a:ext cx="3952711" cy="461665"/>
          </a:xfrm>
          <a:prstGeom prst="rect">
            <a:avLst/>
          </a:prstGeom>
          <a:noFill/>
        </p:spPr>
        <p:txBody>
          <a:bodyPr wrap="square" rtlCol="0">
            <a:spAutoFit/>
          </a:bodyPr>
          <a:lstStyle/>
          <a:p>
            <a:r>
              <a:rPr lang="pt-PT" sz="2400" b="1" i="1" dirty="0" err="1"/>
              <a:t>National</a:t>
            </a:r>
            <a:r>
              <a:rPr lang="pt-PT" sz="2400" b="1" i="1" dirty="0"/>
              <a:t> </a:t>
            </a:r>
            <a:r>
              <a:rPr lang="pt-PT" sz="2400" b="1" i="1" dirty="0" err="1"/>
              <a:t>Ballots</a:t>
            </a:r>
            <a:endParaRPr lang="pt-PT" sz="2400" b="1" i="1" dirty="0"/>
          </a:p>
        </p:txBody>
      </p:sp>
      <p:pic>
        <p:nvPicPr>
          <p:cNvPr id="5" name="Imagem 4">
            <a:extLst>
              <a:ext uri="{FF2B5EF4-FFF2-40B4-BE49-F238E27FC236}">
                <a16:creationId xmlns:a16="http://schemas.microsoft.com/office/drawing/2014/main" id="{B050D950-E158-C394-F446-9839AB8AA942}"/>
              </a:ext>
            </a:extLst>
          </p:cNvPr>
          <p:cNvPicPr>
            <a:picLocks noChangeAspect="1"/>
          </p:cNvPicPr>
          <p:nvPr/>
        </p:nvPicPr>
        <p:blipFill>
          <a:blip r:embed="rId4"/>
          <a:stretch>
            <a:fillRect/>
          </a:stretch>
        </p:blipFill>
        <p:spPr>
          <a:xfrm>
            <a:off x="323528" y="1552963"/>
            <a:ext cx="8674474" cy="4039185"/>
          </a:xfrm>
          <a:prstGeom prst="rect">
            <a:avLst/>
          </a:prstGeom>
          <a:ln>
            <a:noFill/>
          </a:ln>
          <a:effectLst>
            <a:outerShdw blurRad="292100" dist="139700" dir="2700000" algn="tl" rotWithShape="0">
              <a:srgbClr val="333333">
                <a:alpha val="65000"/>
              </a:srgbClr>
            </a:outerShdw>
          </a:effectLst>
        </p:spPr>
      </p:pic>
      <p:sp>
        <p:nvSpPr>
          <p:cNvPr id="7" name="CaixaDeTexto 6">
            <a:extLst>
              <a:ext uri="{FF2B5EF4-FFF2-40B4-BE49-F238E27FC236}">
                <a16:creationId xmlns:a16="http://schemas.microsoft.com/office/drawing/2014/main" id="{87900B6A-E057-11D7-B4EF-613CC32C9810}"/>
              </a:ext>
            </a:extLst>
          </p:cNvPr>
          <p:cNvSpPr txBox="1"/>
          <p:nvPr/>
        </p:nvSpPr>
        <p:spPr>
          <a:xfrm>
            <a:off x="6616560" y="2890391"/>
            <a:ext cx="241176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PT" sz="1600" dirty="0"/>
              <a:t>Referência e informação  Internacional/Europeia a que diz respeito o voto. </a:t>
            </a:r>
          </a:p>
          <a:p>
            <a:pPr algn="just"/>
            <a:endParaRPr lang="pt-PT" sz="1600" dirty="0"/>
          </a:p>
        </p:txBody>
      </p:sp>
      <p:sp>
        <p:nvSpPr>
          <p:cNvPr id="9" name="CaixaDeTexto 8">
            <a:extLst>
              <a:ext uri="{FF2B5EF4-FFF2-40B4-BE49-F238E27FC236}">
                <a16:creationId xmlns:a16="http://schemas.microsoft.com/office/drawing/2014/main" id="{176A9B2D-0283-CBD8-BAF6-F4199FA3DEDF}"/>
              </a:ext>
            </a:extLst>
          </p:cNvPr>
          <p:cNvSpPr txBox="1"/>
          <p:nvPr/>
        </p:nvSpPr>
        <p:spPr>
          <a:xfrm>
            <a:off x="2627784" y="1227399"/>
            <a:ext cx="316835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PT" sz="1600" dirty="0"/>
              <a:t>Referência e informação Nacional a que diz respeito o voto. </a:t>
            </a:r>
          </a:p>
          <a:p>
            <a:pPr algn="just"/>
            <a:r>
              <a:rPr lang="pt-PT" sz="1600" dirty="0"/>
              <a:t>Atenção à data de fecho da votação.</a:t>
            </a:r>
          </a:p>
          <a:p>
            <a:pPr algn="just"/>
            <a:endParaRPr lang="pt-PT" sz="1600" dirty="0"/>
          </a:p>
        </p:txBody>
      </p:sp>
      <p:sp>
        <p:nvSpPr>
          <p:cNvPr id="10" name="CaixaDeTexto 9">
            <a:extLst>
              <a:ext uri="{FF2B5EF4-FFF2-40B4-BE49-F238E27FC236}">
                <a16:creationId xmlns:a16="http://schemas.microsoft.com/office/drawing/2014/main" id="{75B4AA38-2F33-8799-CB7E-66AB9494ED11}"/>
              </a:ext>
            </a:extLst>
          </p:cNvPr>
          <p:cNvSpPr txBox="1"/>
          <p:nvPr/>
        </p:nvSpPr>
        <p:spPr>
          <a:xfrm>
            <a:off x="2915816" y="4077072"/>
            <a:ext cx="2304256"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PT" sz="1600" dirty="0"/>
              <a:t>Questões colocadas e as possíveis respostas, que devem ser respondidas.</a:t>
            </a:r>
          </a:p>
          <a:p>
            <a:pPr algn="just"/>
            <a:endParaRPr lang="pt-PT" sz="1600" dirty="0"/>
          </a:p>
        </p:txBody>
      </p:sp>
      <p:sp>
        <p:nvSpPr>
          <p:cNvPr id="13" name="CaixaDeTexto 12">
            <a:extLst>
              <a:ext uri="{FF2B5EF4-FFF2-40B4-BE49-F238E27FC236}">
                <a16:creationId xmlns:a16="http://schemas.microsoft.com/office/drawing/2014/main" id="{0FDF314F-C335-4EF1-20B8-4B69F28B9F78}"/>
              </a:ext>
            </a:extLst>
          </p:cNvPr>
          <p:cNvSpPr txBox="1"/>
          <p:nvPr/>
        </p:nvSpPr>
        <p:spPr>
          <a:xfrm>
            <a:off x="5999644" y="1641218"/>
            <a:ext cx="144015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PT" sz="1600" dirty="0"/>
              <a:t>Onde se deve efetuar o voto.</a:t>
            </a:r>
          </a:p>
          <a:p>
            <a:pPr algn="just"/>
            <a:endParaRPr lang="pt-PT" sz="1600" dirty="0"/>
          </a:p>
        </p:txBody>
      </p:sp>
      <p:cxnSp>
        <p:nvCxnSpPr>
          <p:cNvPr id="15" name="Conexão reta unidirecional 14">
            <a:extLst>
              <a:ext uri="{FF2B5EF4-FFF2-40B4-BE49-F238E27FC236}">
                <a16:creationId xmlns:a16="http://schemas.microsoft.com/office/drawing/2014/main" id="{F2E20945-FA61-5939-DB48-667294EB5D05}"/>
              </a:ext>
            </a:extLst>
          </p:cNvPr>
          <p:cNvCxnSpPr/>
          <p:nvPr/>
        </p:nvCxnSpPr>
        <p:spPr>
          <a:xfrm flipH="1">
            <a:off x="1763688" y="2058396"/>
            <a:ext cx="864096" cy="362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xão reta unidirecional 16">
            <a:extLst>
              <a:ext uri="{FF2B5EF4-FFF2-40B4-BE49-F238E27FC236}">
                <a16:creationId xmlns:a16="http://schemas.microsoft.com/office/drawing/2014/main" id="{3F1436FF-1DDF-D5B0-45B7-F7AF77BE3931}"/>
              </a:ext>
            </a:extLst>
          </p:cNvPr>
          <p:cNvCxnSpPr/>
          <p:nvPr/>
        </p:nvCxnSpPr>
        <p:spPr>
          <a:xfrm flipH="1">
            <a:off x="1907704" y="3140968"/>
            <a:ext cx="4824536"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xão reta unidirecional 18">
            <a:extLst>
              <a:ext uri="{FF2B5EF4-FFF2-40B4-BE49-F238E27FC236}">
                <a16:creationId xmlns:a16="http://schemas.microsoft.com/office/drawing/2014/main" id="{32DA77B1-E39E-303E-4A24-5420E1CC9597}"/>
              </a:ext>
            </a:extLst>
          </p:cNvPr>
          <p:cNvCxnSpPr/>
          <p:nvPr/>
        </p:nvCxnSpPr>
        <p:spPr>
          <a:xfrm flipH="1">
            <a:off x="2411761" y="4437113"/>
            <a:ext cx="504055" cy="504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xão reta unidirecional 20">
            <a:extLst>
              <a:ext uri="{FF2B5EF4-FFF2-40B4-BE49-F238E27FC236}">
                <a16:creationId xmlns:a16="http://schemas.microsoft.com/office/drawing/2014/main" id="{3501A277-E78A-A88F-18CC-1BBA6133ED3B}"/>
              </a:ext>
            </a:extLst>
          </p:cNvPr>
          <p:cNvCxnSpPr/>
          <p:nvPr/>
        </p:nvCxnSpPr>
        <p:spPr>
          <a:xfrm>
            <a:off x="5220072" y="4293096"/>
            <a:ext cx="288032"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xão reta unidirecional 22">
            <a:extLst>
              <a:ext uri="{FF2B5EF4-FFF2-40B4-BE49-F238E27FC236}">
                <a16:creationId xmlns:a16="http://schemas.microsoft.com/office/drawing/2014/main" id="{E1E05164-71AC-3658-8EC3-27F48B283EB7}"/>
              </a:ext>
            </a:extLst>
          </p:cNvPr>
          <p:cNvCxnSpPr/>
          <p:nvPr/>
        </p:nvCxnSpPr>
        <p:spPr>
          <a:xfrm>
            <a:off x="7452320" y="2058396"/>
            <a:ext cx="576064" cy="7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3426AB22-863A-B1D1-4409-C0FFD60456DC}"/>
              </a:ext>
            </a:extLst>
          </p:cNvPr>
          <p:cNvSpPr/>
          <p:nvPr/>
        </p:nvSpPr>
        <p:spPr>
          <a:xfrm>
            <a:off x="2299883" y="2564904"/>
            <a:ext cx="1552037" cy="24514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cxnSp>
        <p:nvCxnSpPr>
          <p:cNvPr id="26" name="Conexão reta unidirecional 25">
            <a:extLst>
              <a:ext uri="{FF2B5EF4-FFF2-40B4-BE49-F238E27FC236}">
                <a16:creationId xmlns:a16="http://schemas.microsoft.com/office/drawing/2014/main" id="{3AE9305E-C55C-EB79-1F1D-472CDBE47CA0}"/>
              </a:ext>
            </a:extLst>
          </p:cNvPr>
          <p:cNvCxnSpPr/>
          <p:nvPr/>
        </p:nvCxnSpPr>
        <p:spPr>
          <a:xfrm flipH="1">
            <a:off x="3923928" y="2014628"/>
            <a:ext cx="576064" cy="648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Imagem 1" descr="Uma imagem com texto, Tipo de letra, Gráficos, captura de ecrã&#10;&#10;Descrição gerada automaticamente">
            <a:extLst>
              <a:ext uri="{FF2B5EF4-FFF2-40B4-BE49-F238E27FC236}">
                <a16:creationId xmlns:a16="http://schemas.microsoft.com/office/drawing/2014/main" id="{1603F899-FA91-FFCC-7FB8-4019765DA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
        <p:nvSpPr>
          <p:cNvPr id="4" name="CaixaDeTexto 3">
            <a:extLst>
              <a:ext uri="{FF2B5EF4-FFF2-40B4-BE49-F238E27FC236}">
                <a16:creationId xmlns:a16="http://schemas.microsoft.com/office/drawing/2014/main" id="{811B192F-0A84-B86C-4480-30D8B8C49896}"/>
              </a:ext>
            </a:extLst>
          </p:cNvPr>
          <p:cNvSpPr txBox="1"/>
          <p:nvPr/>
        </p:nvSpPr>
        <p:spPr>
          <a:xfrm>
            <a:off x="467545" y="5597502"/>
            <a:ext cx="144015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PT" sz="1600" dirty="0"/>
              <a:t>Documentos para analisar.</a:t>
            </a:r>
          </a:p>
          <a:p>
            <a:pPr algn="just"/>
            <a:endParaRPr lang="pt-PT" sz="1600" dirty="0"/>
          </a:p>
        </p:txBody>
      </p:sp>
      <p:cxnSp>
        <p:nvCxnSpPr>
          <p:cNvPr id="8" name="Conexão reta unidirecional 7">
            <a:extLst>
              <a:ext uri="{FF2B5EF4-FFF2-40B4-BE49-F238E27FC236}">
                <a16:creationId xmlns:a16="http://schemas.microsoft.com/office/drawing/2014/main" id="{25B1A68A-D6C9-2C10-BF1F-AC39BEA16568}"/>
              </a:ext>
            </a:extLst>
          </p:cNvPr>
          <p:cNvCxnSpPr>
            <a:cxnSpLocks/>
          </p:cNvCxnSpPr>
          <p:nvPr/>
        </p:nvCxnSpPr>
        <p:spPr>
          <a:xfrm flipH="1" flipV="1">
            <a:off x="963317" y="4273712"/>
            <a:ext cx="35097" cy="1307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23844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3" grpId="0" animBg="1"/>
      <p:bldP spid="24"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62397B9C-7034-4639-AE9C-8A929E3A3E91}"/>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6" name="Imagem 5">
            <a:extLst>
              <a:ext uri="{FF2B5EF4-FFF2-40B4-BE49-F238E27FC236}">
                <a16:creationId xmlns:a16="http://schemas.microsoft.com/office/drawing/2014/main" id="{AD2D9ED1-66ED-F71F-4B1A-FF8A7EC63C9F}"/>
              </a:ext>
            </a:extLst>
          </p:cNvPr>
          <p:cNvPicPr>
            <a:picLocks noChangeAspect="1"/>
          </p:cNvPicPr>
          <p:nvPr/>
        </p:nvPicPr>
        <p:blipFill>
          <a:blip r:embed="rId3"/>
          <a:stretch>
            <a:fillRect/>
          </a:stretch>
        </p:blipFill>
        <p:spPr>
          <a:xfrm>
            <a:off x="1755" y="-10605"/>
            <a:ext cx="5968339" cy="711239"/>
          </a:xfrm>
          <a:prstGeom prst="rect">
            <a:avLst/>
          </a:prstGeom>
        </p:spPr>
      </p:pic>
      <p:pic>
        <p:nvPicPr>
          <p:cNvPr id="2" name="Imagem 1">
            <a:extLst>
              <a:ext uri="{FF2B5EF4-FFF2-40B4-BE49-F238E27FC236}">
                <a16:creationId xmlns:a16="http://schemas.microsoft.com/office/drawing/2014/main" id="{35FDB0F1-4CD2-0DD4-55E7-6B404CB551F7}"/>
              </a:ext>
            </a:extLst>
          </p:cNvPr>
          <p:cNvPicPr>
            <a:picLocks noChangeAspect="1"/>
          </p:cNvPicPr>
          <p:nvPr/>
        </p:nvPicPr>
        <p:blipFill>
          <a:blip r:embed="rId4"/>
          <a:stretch>
            <a:fillRect/>
          </a:stretch>
        </p:blipFill>
        <p:spPr>
          <a:xfrm>
            <a:off x="292583" y="1468999"/>
            <a:ext cx="8676456" cy="3712898"/>
          </a:xfrm>
          <a:prstGeom prst="rect">
            <a:avLst/>
          </a:prstGeom>
          <a:ln>
            <a:noFill/>
          </a:ln>
          <a:effectLst>
            <a:outerShdw blurRad="292100" dist="139700" dir="2700000" algn="tl" rotWithShape="0">
              <a:srgbClr val="333333">
                <a:alpha val="65000"/>
              </a:srgbClr>
            </a:outerShdw>
          </a:effectLst>
        </p:spPr>
      </p:pic>
      <p:sp>
        <p:nvSpPr>
          <p:cNvPr id="3" name="CaixaDeTexto 2">
            <a:extLst>
              <a:ext uri="{FF2B5EF4-FFF2-40B4-BE49-F238E27FC236}">
                <a16:creationId xmlns:a16="http://schemas.microsoft.com/office/drawing/2014/main" id="{C04E319F-4D9D-8915-DCA5-708D5E49F634}"/>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4" name="Imagem 3" descr="Uma imagem com texto, Tipo de letra, Gráficos, captura de ecrã&#10;&#10;Descrição gerada automaticamente">
            <a:extLst>
              <a:ext uri="{FF2B5EF4-FFF2-40B4-BE49-F238E27FC236}">
                <a16:creationId xmlns:a16="http://schemas.microsoft.com/office/drawing/2014/main" id="{FBDEB4BA-F011-3B2B-E705-2236F55C45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219716996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220777" y="1556792"/>
            <a:ext cx="5215319" cy="4250523"/>
          </a:xfrm>
          <a:prstGeom prst="rect">
            <a:avLst/>
          </a:prstGeom>
          <a:noFill/>
        </p:spPr>
        <p:txBody>
          <a:bodyPr wrap="square" rtlCol="0">
            <a:spAutoFit/>
          </a:bodyPr>
          <a:lstStyle/>
          <a:p>
            <a:pPr algn="just">
              <a:lnSpc>
                <a:spcPct val="150000"/>
              </a:lnSpc>
            </a:pPr>
            <a:r>
              <a:rPr lang="pt-PT" b="1" dirty="0"/>
              <a:t>Pergunta: </a:t>
            </a:r>
            <a:r>
              <a:rPr lang="pt-PT" dirty="0"/>
              <a:t>Qual o meu </a:t>
            </a:r>
            <a:r>
              <a:rPr lang="pt-PT" i="1" dirty="0"/>
              <a:t>login/</a:t>
            </a:r>
            <a:r>
              <a:rPr lang="pt-PT" i="1" dirty="0" err="1"/>
              <a:t>username</a:t>
            </a:r>
            <a:r>
              <a:rPr lang="pt-PT" dirty="0"/>
              <a:t>? </a:t>
            </a:r>
          </a:p>
          <a:p>
            <a:pPr algn="just">
              <a:lnSpc>
                <a:spcPct val="150000"/>
              </a:lnSpc>
            </a:pPr>
            <a:r>
              <a:rPr lang="pt-PT" b="1" dirty="0"/>
              <a:t>Resposta: </a:t>
            </a:r>
            <a:r>
              <a:rPr lang="pt-PT" dirty="0"/>
              <a:t>O login é o</a:t>
            </a:r>
            <a:r>
              <a:rPr lang="pt-PT" dirty="0">
                <a:highlight>
                  <a:srgbClr val="00FF00"/>
                </a:highlight>
              </a:rPr>
              <a:t> </a:t>
            </a:r>
            <a:r>
              <a:rPr lang="pt-PT" i="1" dirty="0">
                <a:highlight>
                  <a:srgbClr val="00FF00"/>
                </a:highlight>
              </a:rPr>
              <a:t>e-mail</a:t>
            </a:r>
            <a:r>
              <a:rPr lang="pt-PT" dirty="0">
                <a:highlight>
                  <a:srgbClr val="00FF00"/>
                </a:highlight>
              </a:rPr>
              <a:t>. </a:t>
            </a:r>
            <a:r>
              <a:rPr lang="pt-PT" dirty="0"/>
              <a:t>Apenas é permitido um </a:t>
            </a:r>
            <a:r>
              <a:rPr lang="pt-PT" i="1" dirty="0"/>
              <a:t>e-mail</a:t>
            </a:r>
            <a:r>
              <a:rPr lang="pt-PT" dirty="0"/>
              <a:t> por utilizador.</a:t>
            </a:r>
          </a:p>
          <a:p>
            <a:pPr algn="just">
              <a:lnSpc>
                <a:spcPct val="150000"/>
              </a:lnSpc>
            </a:pPr>
            <a:endParaRPr lang="pt-PT" sz="1000" b="1" dirty="0"/>
          </a:p>
          <a:p>
            <a:pPr algn="just">
              <a:lnSpc>
                <a:spcPct val="150000"/>
              </a:lnSpc>
            </a:pPr>
            <a:endParaRPr lang="pt-PT" sz="1000" b="1" dirty="0"/>
          </a:p>
          <a:p>
            <a:pPr algn="just">
              <a:lnSpc>
                <a:spcPct val="150000"/>
              </a:lnSpc>
            </a:pPr>
            <a:r>
              <a:rPr lang="pt-PT" b="1" dirty="0"/>
              <a:t>Pergunta: </a:t>
            </a:r>
            <a:r>
              <a:rPr lang="pt-PT" dirty="0"/>
              <a:t>Não me lembro da </a:t>
            </a:r>
            <a:r>
              <a:rPr lang="pt-PT" i="1" dirty="0"/>
              <a:t>Password.</a:t>
            </a:r>
            <a:r>
              <a:rPr lang="pt-PT" dirty="0"/>
              <a:t> Como posso recuperar? </a:t>
            </a:r>
          </a:p>
          <a:p>
            <a:pPr algn="just">
              <a:lnSpc>
                <a:spcPct val="150000"/>
              </a:lnSpc>
            </a:pPr>
            <a:r>
              <a:rPr lang="pt-PT" b="1" dirty="0"/>
              <a:t>Resposta: </a:t>
            </a:r>
            <a:r>
              <a:rPr lang="pt-PT" dirty="0"/>
              <a:t>Na página de </a:t>
            </a:r>
            <a:r>
              <a:rPr lang="pt-PT" i="1" dirty="0"/>
              <a:t>login</a:t>
            </a:r>
            <a:r>
              <a:rPr lang="pt-PT" dirty="0"/>
              <a:t> “</a:t>
            </a:r>
            <a:r>
              <a:rPr lang="pt-PT" i="1" dirty="0">
                <a:highlight>
                  <a:srgbClr val="FFFF00"/>
                </a:highlight>
              </a:rPr>
              <a:t>I </a:t>
            </a:r>
            <a:r>
              <a:rPr lang="pt-PT" i="1" dirty="0" err="1">
                <a:highlight>
                  <a:srgbClr val="FFFF00"/>
                </a:highlight>
              </a:rPr>
              <a:t>forgot</a:t>
            </a:r>
            <a:r>
              <a:rPr lang="pt-PT" i="1" dirty="0">
                <a:highlight>
                  <a:srgbClr val="FFFF00"/>
                </a:highlight>
              </a:rPr>
              <a:t> </a:t>
            </a:r>
            <a:r>
              <a:rPr lang="pt-PT" i="1" dirty="0" err="1">
                <a:highlight>
                  <a:srgbClr val="FFFF00"/>
                </a:highlight>
              </a:rPr>
              <a:t>my</a:t>
            </a:r>
            <a:r>
              <a:rPr lang="pt-PT" i="1" dirty="0">
                <a:highlight>
                  <a:srgbClr val="FFFF00"/>
                </a:highlight>
              </a:rPr>
              <a:t> password</a:t>
            </a:r>
            <a:r>
              <a:rPr lang="pt-PT" dirty="0"/>
              <a:t>”, depois seguir os passos indicados no </a:t>
            </a:r>
            <a:r>
              <a:rPr lang="pt-PT" i="1" dirty="0"/>
              <a:t>e-mail</a:t>
            </a:r>
            <a:r>
              <a:rPr lang="pt-PT" dirty="0"/>
              <a:t> que irão receber.</a:t>
            </a:r>
          </a:p>
          <a:p>
            <a:pPr algn="just">
              <a:lnSpc>
                <a:spcPct val="150000"/>
              </a:lnSpc>
            </a:pPr>
            <a:endParaRPr lang="pt-PT" dirty="0"/>
          </a:p>
        </p:txBody>
      </p:sp>
      <p:pic>
        <p:nvPicPr>
          <p:cNvPr id="9" name="Imagem 8">
            <a:extLst>
              <a:ext uri="{FF2B5EF4-FFF2-40B4-BE49-F238E27FC236}">
                <a16:creationId xmlns:a16="http://schemas.microsoft.com/office/drawing/2014/main" id="{D47668D4-C2CA-9D68-2AEA-89043C358B79}"/>
              </a:ext>
            </a:extLst>
          </p:cNvPr>
          <p:cNvPicPr>
            <a:picLocks noChangeAspect="1"/>
          </p:cNvPicPr>
          <p:nvPr/>
        </p:nvPicPr>
        <p:blipFill>
          <a:blip r:embed="rId3"/>
          <a:stretch>
            <a:fillRect/>
          </a:stretch>
        </p:blipFill>
        <p:spPr>
          <a:xfrm>
            <a:off x="5758274" y="1844824"/>
            <a:ext cx="3316543" cy="2883950"/>
          </a:xfrm>
          <a:prstGeom prst="rect">
            <a:avLst/>
          </a:prstGeom>
          <a:ln>
            <a:noFill/>
          </a:ln>
          <a:effectLst>
            <a:outerShdw blurRad="292100" dist="139700" dir="2700000" algn="tl" rotWithShape="0">
              <a:srgbClr val="333333">
                <a:alpha val="65000"/>
              </a:srgbClr>
            </a:outerShdw>
          </a:effectLst>
        </p:spPr>
      </p:pic>
      <p:cxnSp>
        <p:nvCxnSpPr>
          <p:cNvPr id="15" name="Conexão reta unidirecional 14">
            <a:extLst>
              <a:ext uri="{FF2B5EF4-FFF2-40B4-BE49-F238E27FC236}">
                <a16:creationId xmlns:a16="http://schemas.microsoft.com/office/drawing/2014/main" id="{5471BB06-9535-FCB3-BE54-548BC611045C}"/>
              </a:ext>
            </a:extLst>
          </p:cNvPr>
          <p:cNvCxnSpPr>
            <a:cxnSpLocks/>
          </p:cNvCxnSpPr>
          <p:nvPr/>
        </p:nvCxnSpPr>
        <p:spPr>
          <a:xfrm flipV="1">
            <a:off x="4788024" y="3651278"/>
            <a:ext cx="1296144" cy="99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6577E10A-791B-4D28-7144-8D8EBFB2F4CA}"/>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cxnSp>
        <p:nvCxnSpPr>
          <p:cNvPr id="8" name="Conexão: Ângulo Reto 7">
            <a:extLst>
              <a:ext uri="{FF2B5EF4-FFF2-40B4-BE49-F238E27FC236}">
                <a16:creationId xmlns:a16="http://schemas.microsoft.com/office/drawing/2014/main" id="{775B83B8-5933-2064-C17A-620942D5E6BA}"/>
              </a:ext>
            </a:extLst>
          </p:cNvPr>
          <p:cNvCxnSpPr/>
          <p:nvPr/>
        </p:nvCxnSpPr>
        <p:spPr>
          <a:xfrm>
            <a:off x="1589103" y="2460019"/>
            <a:ext cx="4176464" cy="2880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7BBCE6A9-0F01-D8B6-2DB8-8B1479D34B12}"/>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16" name="Imagem 15">
            <a:extLst>
              <a:ext uri="{FF2B5EF4-FFF2-40B4-BE49-F238E27FC236}">
                <a16:creationId xmlns:a16="http://schemas.microsoft.com/office/drawing/2014/main" id="{951185D6-1976-2DB4-BEC7-84334480B400}"/>
              </a:ext>
            </a:extLst>
          </p:cNvPr>
          <p:cNvPicPr>
            <a:picLocks noChangeAspect="1"/>
          </p:cNvPicPr>
          <p:nvPr/>
        </p:nvPicPr>
        <p:blipFill>
          <a:blip r:embed="rId4"/>
          <a:stretch>
            <a:fillRect/>
          </a:stretch>
        </p:blipFill>
        <p:spPr>
          <a:xfrm>
            <a:off x="1755" y="-10605"/>
            <a:ext cx="5968339" cy="711239"/>
          </a:xfrm>
          <a:prstGeom prst="rect">
            <a:avLst/>
          </a:prstGeom>
        </p:spPr>
      </p:pic>
    </p:spTree>
    <p:extLst>
      <p:ext uri="{BB962C8B-B14F-4D97-AF65-F5344CB8AC3E}">
        <p14:creationId xmlns:p14="http://schemas.microsoft.com/office/powerpoint/2010/main" val="137208363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5BBE449F-733C-01F8-550B-81EED738BE07}"/>
              </a:ext>
            </a:extLst>
          </p:cNvPr>
          <p:cNvSpPr txBox="1"/>
          <p:nvPr/>
        </p:nvSpPr>
        <p:spPr>
          <a:xfrm>
            <a:off x="323528" y="1206305"/>
            <a:ext cx="8849255" cy="4019690"/>
          </a:xfrm>
          <a:prstGeom prst="rect">
            <a:avLst/>
          </a:prstGeom>
          <a:noFill/>
        </p:spPr>
        <p:txBody>
          <a:bodyPr wrap="square" rtlCol="0">
            <a:spAutoFit/>
          </a:bodyPr>
          <a:lstStyle/>
          <a:p>
            <a:pPr algn="just">
              <a:lnSpc>
                <a:spcPct val="150000"/>
              </a:lnSpc>
            </a:pPr>
            <a:r>
              <a:rPr lang="pt-PT" b="1" dirty="0"/>
              <a:t>Pergunta: </a:t>
            </a:r>
            <a:r>
              <a:rPr lang="pt-PT" dirty="0"/>
              <a:t>Eu faço parte da Comissão Técnica (CT) mas não recebo </a:t>
            </a:r>
            <a:r>
              <a:rPr lang="pt-PT" i="1" dirty="0"/>
              <a:t>e-mails</a:t>
            </a:r>
            <a:r>
              <a:rPr lang="pt-PT" dirty="0"/>
              <a:t> com informação, o que se passa?</a:t>
            </a:r>
          </a:p>
          <a:p>
            <a:pPr algn="just">
              <a:lnSpc>
                <a:spcPct val="150000"/>
              </a:lnSpc>
            </a:pPr>
            <a:r>
              <a:rPr lang="pt-PT" b="1" dirty="0"/>
              <a:t>Resposta: </a:t>
            </a:r>
            <a:r>
              <a:rPr lang="pt-PT" dirty="0"/>
              <a:t>Tem o </a:t>
            </a:r>
            <a:r>
              <a:rPr lang="pt-PT" i="1" dirty="0"/>
              <a:t>e-mail</a:t>
            </a:r>
            <a:r>
              <a:rPr lang="pt-PT" dirty="0"/>
              <a:t> atualizado? Senão deve proceder à atualização do mesmo.</a:t>
            </a:r>
          </a:p>
          <a:p>
            <a:pPr algn="just">
              <a:lnSpc>
                <a:spcPct val="150000"/>
              </a:lnSpc>
            </a:pPr>
            <a:endParaRPr lang="pt-PT" sz="600" b="1" dirty="0"/>
          </a:p>
          <a:p>
            <a:pPr algn="just">
              <a:lnSpc>
                <a:spcPct val="150000"/>
              </a:lnSpc>
            </a:pPr>
            <a:r>
              <a:rPr lang="pt-PT" b="1" dirty="0"/>
              <a:t>Pergunta: </a:t>
            </a:r>
            <a:r>
              <a:rPr lang="pt-PT" dirty="0"/>
              <a:t>Mudei de empresa como faço para alterar o meu </a:t>
            </a:r>
            <a:r>
              <a:rPr lang="pt-PT" i="1" dirty="0"/>
              <a:t>e-mail</a:t>
            </a:r>
            <a:r>
              <a:rPr lang="pt-PT" dirty="0"/>
              <a:t>?</a:t>
            </a:r>
          </a:p>
          <a:p>
            <a:pPr algn="just">
              <a:lnSpc>
                <a:spcPct val="150000"/>
              </a:lnSpc>
            </a:pPr>
            <a:r>
              <a:rPr lang="pt-PT" b="1" dirty="0"/>
              <a:t>Resposta: </a:t>
            </a:r>
            <a:r>
              <a:rPr lang="pt-PT" dirty="0"/>
              <a:t>Enviar um </a:t>
            </a:r>
            <a:r>
              <a:rPr lang="pt-PT" i="1" dirty="0"/>
              <a:t>e-mail</a:t>
            </a:r>
            <a:r>
              <a:rPr lang="pt-PT" dirty="0"/>
              <a:t> ao Elemento de Ligação do Organismo de Normalização Sectorial (ONS) que coordena a CT e ao Secretário a indicar que pretende alterar o </a:t>
            </a:r>
            <a:r>
              <a:rPr lang="pt-PT" i="1" dirty="0"/>
              <a:t>e-mail</a:t>
            </a:r>
            <a:r>
              <a:rPr lang="pt-PT" dirty="0"/>
              <a:t>.</a:t>
            </a:r>
          </a:p>
          <a:p>
            <a:pPr marL="285750" indent="-285750" algn="just">
              <a:lnSpc>
                <a:spcPct val="150000"/>
              </a:lnSpc>
              <a:buFontTx/>
              <a:buChar char="-"/>
            </a:pPr>
            <a:endParaRPr lang="pt-PT" dirty="0"/>
          </a:p>
          <a:p>
            <a:pPr marL="285750" indent="-285750" algn="just">
              <a:lnSpc>
                <a:spcPct val="150000"/>
              </a:lnSpc>
              <a:buFontTx/>
              <a:buChar char="-"/>
            </a:pPr>
            <a:endParaRPr lang="pt-PT" dirty="0"/>
          </a:p>
          <a:p>
            <a:pPr marL="285750" indent="-285750" algn="just">
              <a:lnSpc>
                <a:spcPct val="150000"/>
              </a:lnSpc>
              <a:buFontTx/>
              <a:buChar char="-"/>
            </a:pPr>
            <a:endParaRPr lang="pt-PT" dirty="0"/>
          </a:p>
        </p:txBody>
      </p:sp>
      <p:sp>
        <p:nvSpPr>
          <p:cNvPr id="2" name="CaixaDeTexto 1">
            <a:extLst>
              <a:ext uri="{FF2B5EF4-FFF2-40B4-BE49-F238E27FC236}">
                <a16:creationId xmlns:a16="http://schemas.microsoft.com/office/drawing/2014/main" id="{6577E10A-791B-4D28-7144-8D8EBFB2F4CA}"/>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sp>
        <p:nvSpPr>
          <p:cNvPr id="10" name="CaixaDeTexto 9">
            <a:extLst>
              <a:ext uri="{FF2B5EF4-FFF2-40B4-BE49-F238E27FC236}">
                <a16:creationId xmlns:a16="http://schemas.microsoft.com/office/drawing/2014/main" id="{7BBCE6A9-0F01-D8B6-2DB8-8B1479D34B12}"/>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6" name="Imagem 5">
            <a:extLst>
              <a:ext uri="{FF2B5EF4-FFF2-40B4-BE49-F238E27FC236}">
                <a16:creationId xmlns:a16="http://schemas.microsoft.com/office/drawing/2014/main" id="{F6342BC3-037E-2ABC-E627-3CB244765838}"/>
              </a:ext>
            </a:extLst>
          </p:cNvPr>
          <p:cNvPicPr>
            <a:picLocks noChangeAspect="1"/>
          </p:cNvPicPr>
          <p:nvPr/>
        </p:nvPicPr>
        <p:blipFill>
          <a:blip r:embed="rId3"/>
          <a:stretch>
            <a:fillRect/>
          </a:stretch>
        </p:blipFill>
        <p:spPr>
          <a:xfrm>
            <a:off x="1619672" y="3933056"/>
            <a:ext cx="5648279" cy="2375502"/>
          </a:xfrm>
          <a:prstGeom prst="rect">
            <a:avLst/>
          </a:prstGeom>
          <a:ln>
            <a:noFill/>
          </a:ln>
          <a:effectLst>
            <a:outerShdw blurRad="292100" dist="139700" dir="2700000" algn="tl" rotWithShape="0">
              <a:srgbClr val="333333">
                <a:alpha val="65000"/>
              </a:srgbClr>
            </a:outerShdw>
          </a:effectLst>
        </p:spPr>
      </p:pic>
      <p:pic>
        <p:nvPicPr>
          <p:cNvPr id="11" name="Imagem 10">
            <a:extLst>
              <a:ext uri="{FF2B5EF4-FFF2-40B4-BE49-F238E27FC236}">
                <a16:creationId xmlns:a16="http://schemas.microsoft.com/office/drawing/2014/main" id="{E83FB742-0461-7BEB-E839-7BD13E2D5165}"/>
              </a:ext>
            </a:extLst>
          </p:cNvPr>
          <p:cNvPicPr>
            <a:picLocks noChangeAspect="1"/>
          </p:cNvPicPr>
          <p:nvPr/>
        </p:nvPicPr>
        <p:blipFill>
          <a:blip r:embed="rId4"/>
          <a:stretch>
            <a:fillRect/>
          </a:stretch>
        </p:blipFill>
        <p:spPr>
          <a:xfrm>
            <a:off x="1755" y="-10605"/>
            <a:ext cx="5968339" cy="711239"/>
          </a:xfrm>
          <a:prstGeom prst="rect">
            <a:avLst/>
          </a:prstGeom>
        </p:spPr>
      </p:pic>
    </p:spTree>
    <p:extLst>
      <p:ext uri="{BB962C8B-B14F-4D97-AF65-F5344CB8AC3E}">
        <p14:creationId xmlns:p14="http://schemas.microsoft.com/office/powerpoint/2010/main" val="421588308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323528" y="1484784"/>
            <a:ext cx="8316925" cy="5866350"/>
          </a:xfrm>
          <a:prstGeom prst="rect">
            <a:avLst/>
          </a:prstGeom>
          <a:noFill/>
        </p:spPr>
        <p:txBody>
          <a:bodyPr wrap="square" rtlCol="0">
            <a:spAutoFit/>
          </a:bodyPr>
          <a:lstStyle/>
          <a:p>
            <a:pPr algn="just">
              <a:lnSpc>
                <a:spcPct val="150000"/>
              </a:lnSpc>
            </a:pPr>
            <a:r>
              <a:rPr lang="pt-PT" b="1" dirty="0">
                <a:solidFill>
                  <a:srgbClr val="000000"/>
                </a:solidFill>
              </a:rPr>
              <a:t>Pergunta: </a:t>
            </a:r>
            <a:r>
              <a:rPr lang="pt-PT" dirty="0">
                <a:solidFill>
                  <a:srgbClr val="000000"/>
                </a:solidFill>
              </a:rPr>
              <a:t>Ao enviar um </a:t>
            </a:r>
            <a:r>
              <a:rPr lang="pt-PT" i="1" dirty="0">
                <a:solidFill>
                  <a:srgbClr val="000000"/>
                </a:solidFill>
              </a:rPr>
              <a:t>e-mail</a:t>
            </a:r>
            <a:r>
              <a:rPr lang="pt-PT" dirty="0">
                <a:solidFill>
                  <a:srgbClr val="000000"/>
                </a:solidFill>
              </a:rPr>
              <a:t> a partir das ISOlutions temos como confirmar que o destinatário recebe e lê o mesmo? </a:t>
            </a:r>
          </a:p>
          <a:p>
            <a:pPr algn="just">
              <a:lnSpc>
                <a:spcPct val="150000"/>
              </a:lnSpc>
            </a:pPr>
            <a:r>
              <a:rPr lang="pt-PT" b="1" dirty="0">
                <a:solidFill>
                  <a:srgbClr val="000000"/>
                </a:solidFill>
              </a:rPr>
              <a:t>Resposta: </a:t>
            </a:r>
            <a:r>
              <a:rPr lang="pt-PT" dirty="0">
                <a:solidFill>
                  <a:srgbClr val="000000"/>
                </a:solidFill>
              </a:rPr>
              <a:t>Não. A plataforma não tem essa possibilidade, tal como no </a:t>
            </a:r>
            <a:r>
              <a:rPr lang="pt-PT" i="1" dirty="0">
                <a:solidFill>
                  <a:srgbClr val="000000"/>
                </a:solidFill>
              </a:rPr>
              <a:t>Outlook</a:t>
            </a:r>
            <a:r>
              <a:rPr lang="pt-PT" dirty="0">
                <a:solidFill>
                  <a:srgbClr val="000000"/>
                </a:solidFill>
              </a:rPr>
              <a:t> o recibo de envio e leitura.</a:t>
            </a:r>
            <a:endParaRPr lang="pt-PT" dirty="0"/>
          </a:p>
          <a:p>
            <a:pPr algn="just">
              <a:lnSpc>
                <a:spcPct val="150000"/>
              </a:lnSpc>
            </a:pPr>
            <a:endParaRPr lang="pt-PT" b="1" dirty="0"/>
          </a:p>
          <a:p>
            <a:pPr algn="just">
              <a:lnSpc>
                <a:spcPct val="150000"/>
              </a:lnSpc>
            </a:pPr>
            <a:r>
              <a:rPr lang="pt-PT" b="1" dirty="0"/>
              <a:t>Pergunta: </a:t>
            </a:r>
            <a:r>
              <a:rPr lang="pt-PT" dirty="0"/>
              <a:t>Recebo imensos </a:t>
            </a:r>
            <a:r>
              <a:rPr lang="pt-PT" i="1" dirty="0"/>
              <a:t>e-mails</a:t>
            </a:r>
            <a:r>
              <a:rPr lang="pt-PT" dirty="0"/>
              <a:t> com informação das ISOlutions. Não posso deixar de receber tantos </a:t>
            </a:r>
            <a:r>
              <a:rPr lang="pt-PT" i="1" dirty="0"/>
              <a:t>e-mails</a:t>
            </a:r>
            <a:r>
              <a:rPr lang="pt-PT" dirty="0"/>
              <a:t>? </a:t>
            </a:r>
          </a:p>
          <a:p>
            <a:pPr algn="just">
              <a:lnSpc>
                <a:spcPct val="150000"/>
              </a:lnSpc>
            </a:pPr>
            <a:r>
              <a:rPr lang="pt-PT" b="1" dirty="0"/>
              <a:t>Resposta: </a:t>
            </a:r>
            <a:r>
              <a:rPr lang="pt-PT" dirty="0"/>
              <a:t>A plataforma envia </a:t>
            </a:r>
            <a:r>
              <a:rPr lang="pt-PT" i="1" dirty="0"/>
              <a:t>e-mail</a:t>
            </a:r>
            <a:r>
              <a:rPr lang="pt-PT" dirty="0"/>
              <a:t> quando: São disponibilizados novos documentos da CT, novos documentos dos </a:t>
            </a:r>
            <a:r>
              <a:rPr lang="pt-PT" i="1" dirty="0" err="1"/>
              <a:t>Technical</a:t>
            </a:r>
            <a:r>
              <a:rPr lang="pt-PT" i="1" dirty="0"/>
              <a:t> </a:t>
            </a:r>
            <a:r>
              <a:rPr lang="pt-PT" i="1" dirty="0" err="1"/>
              <a:t>Commitee</a:t>
            </a:r>
            <a:r>
              <a:rPr lang="pt-PT" i="1" dirty="0"/>
              <a:t> </a:t>
            </a:r>
            <a:r>
              <a:rPr lang="pt-PT" dirty="0"/>
              <a:t>(TC) da ISO e do CEN e documentos relativos a votações. Apenas os </a:t>
            </a:r>
            <a:r>
              <a:rPr lang="pt-PT" i="1" dirty="0"/>
              <a:t>e-mails</a:t>
            </a:r>
            <a:r>
              <a:rPr lang="pt-PT" dirty="0"/>
              <a:t> dos documentos de votações podem ser reduzidos, caso façam a votação logo quando receberem o primeiro </a:t>
            </a:r>
            <a:r>
              <a:rPr lang="pt-PT" i="1" dirty="0"/>
              <a:t>e-mail</a:t>
            </a:r>
            <a:r>
              <a:rPr lang="pt-PT" dirty="0"/>
              <a:t>.</a:t>
            </a:r>
          </a:p>
          <a:p>
            <a:pPr algn="just">
              <a:lnSpc>
                <a:spcPct val="150000"/>
              </a:lnSpc>
            </a:pPr>
            <a:endParaRPr lang="pt-PT" dirty="0"/>
          </a:p>
          <a:p>
            <a:pPr marL="285750" indent="-285750" algn="just">
              <a:lnSpc>
                <a:spcPct val="150000"/>
              </a:lnSpc>
              <a:buFontTx/>
              <a:buChar char="-"/>
            </a:pPr>
            <a:endParaRPr lang="pt-PT" dirty="0"/>
          </a:p>
          <a:p>
            <a:pPr marL="285750" indent="-285750" algn="just">
              <a:lnSpc>
                <a:spcPct val="150000"/>
              </a:lnSpc>
              <a:buFontTx/>
              <a:buChar char="-"/>
            </a:pPr>
            <a:endParaRPr lang="pt-PT" dirty="0"/>
          </a:p>
        </p:txBody>
      </p:sp>
      <p:sp>
        <p:nvSpPr>
          <p:cNvPr id="2" name="CaixaDeTexto 1">
            <a:extLst>
              <a:ext uri="{FF2B5EF4-FFF2-40B4-BE49-F238E27FC236}">
                <a16:creationId xmlns:a16="http://schemas.microsoft.com/office/drawing/2014/main" id="{ACB5FA78-44C3-AB53-DCCE-1E0938E5666B}"/>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sp>
        <p:nvSpPr>
          <p:cNvPr id="5" name="CaixaDeTexto 4">
            <a:extLst>
              <a:ext uri="{FF2B5EF4-FFF2-40B4-BE49-F238E27FC236}">
                <a16:creationId xmlns:a16="http://schemas.microsoft.com/office/drawing/2014/main" id="{CD587744-073B-6C99-909D-4F1D5A5BF6FE}"/>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7" name="Imagem 6">
            <a:extLst>
              <a:ext uri="{FF2B5EF4-FFF2-40B4-BE49-F238E27FC236}">
                <a16:creationId xmlns:a16="http://schemas.microsoft.com/office/drawing/2014/main" id="{5C947A8C-C4EB-5DF6-9900-645348C153DB}"/>
              </a:ext>
            </a:extLst>
          </p:cNvPr>
          <p:cNvPicPr>
            <a:picLocks noChangeAspect="1"/>
          </p:cNvPicPr>
          <p:nvPr/>
        </p:nvPicPr>
        <p:blipFill>
          <a:blip r:embed="rId3"/>
          <a:stretch>
            <a:fillRect/>
          </a:stretch>
        </p:blipFill>
        <p:spPr>
          <a:xfrm>
            <a:off x="1755" y="-10605"/>
            <a:ext cx="5968339" cy="711239"/>
          </a:xfrm>
          <a:prstGeom prst="rect">
            <a:avLst/>
          </a:prstGeom>
        </p:spPr>
      </p:pic>
      <p:pic>
        <p:nvPicPr>
          <p:cNvPr id="3" name="Imagem 2" descr="Uma imagem com texto, Tipo de letra, Gráficos, captura de ecrã&#10;&#10;Descrição gerada automaticamente">
            <a:extLst>
              <a:ext uri="{FF2B5EF4-FFF2-40B4-BE49-F238E27FC236}">
                <a16:creationId xmlns:a16="http://schemas.microsoft.com/office/drawing/2014/main" id="{22F403A0-C1FB-90CC-530C-16EA28510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25083251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413537" y="1373557"/>
            <a:ext cx="8316925" cy="2957861"/>
          </a:xfrm>
          <a:prstGeom prst="rect">
            <a:avLst/>
          </a:prstGeom>
          <a:noFill/>
        </p:spPr>
        <p:txBody>
          <a:bodyPr wrap="square" rtlCol="0">
            <a:spAutoFit/>
          </a:bodyPr>
          <a:lstStyle/>
          <a:p>
            <a:pPr algn="just">
              <a:lnSpc>
                <a:spcPct val="150000"/>
              </a:lnSpc>
            </a:pPr>
            <a:r>
              <a:rPr lang="pt-PT" b="1" dirty="0"/>
              <a:t>Pergunta: </a:t>
            </a:r>
            <a:r>
              <a:rPr lang="pt-PT" dirty="0"/>
              <a:t>Tenho acesso aos documentos dos TC da ISO e do CEN, mesmo não estando inscrito nos TC? </a:t>
            </a:r>
          </a:p>
          <a:p>
            <a:pPr algn="just">
              <a:lnSpc>
                <a:spcPct val="150000"/>
              </a:lnSpc>
            </a:pPr>
            <a:r>
              <a:rPr lang="pt-PT" b="1" dirty="0"/>
              <a:t>Resposta: </a:t>
            </a:r>
            <a:r>
              <a:rPr lang="pt-PT" dirty="0"/>
              <a:t>Sim, através da área da CT que faz o acompanhamento (</a:t>
            </a:r>
            <a:r>
              <a:rPr lang="pt-PT" i="1" dirty="0" err="1"/>
              <a:t>Related</a:t>
            </a:r>
            <a:r>
              <a:rPr lang="pt-PT" i="1" dirty="0"/>
              <a:t> </a:t>
            </a:r>
            <a:r>
              <a:rPr lang="pt-PT" i="1" dirty="0" err="1"/>
              <a:t>committees</a:t>
            </a:r>
            <a:r>
              <a:rPr lang="pt-PT" dirty="0"/>
              <a:t>), consegue-se aceder aos documentos e mesmo à área dos TC da ISO e do CEN. </a:t>
            </a:r>
          </a:p>
          <a:p>
            <a:pPr algn="just">
              <a:lnSpc>
                <a:spcPct val="150000"/>
              </a:lnSpc>
            </a:pPr>
            <a:endParaRPr lang="pt-PT" dirty="0"/>
          </a:p>
          <a:p>
            <a:pPr marL="285750" indent="-285750" algn="just">
              <a:lnSpc>
                <a:spcPct val="150000"/>
              </a:lnSpc>
              <a:buFontTx/>
              <a:buChar char="-"/>
            </a:pPr>
            <a:endParaRPr lang="pt-PT" dirty="0"/>
          </a:p>
          <a:p>
            <a:pPr marL="285750" indent="-285750" algn="just">
              <a:lnSpc>
                <a:spcPct val="150000"/>
              </a:lnSpc>
              <a:buFontTx/>
              <a:buChar char="-"/>
            </a:pPr>
            <a:endParaRPr lang="pt-PT" dirty="0"/>
          </a:p>
        </p:txBody>
      </p:sp>
      <p:pic>
        <p:nvPicPr>
          <p:cNvPr id="5" name="Imagem 4">
            <a:extLst>
              <a:ext uri="{FF2B5EF4-FFF2-40B4-BE49-F238E27FC236}">
                <a16:creationId xmlns:a16="http://schemas.microsoft.com/office/drawing/2014/main" id="{4ADC8314-C4C1-C913-E8A7-8DF8582454BD}"/>
              </a:ext>
            </a:extLst>
          </p:cNvPr>
          <p:cNvPicPr>
            <a:picLocks noChangeAspect="1"/>
          </p:cNvPicPr>
          <p:nvPr/>
        </p:nvPicPr>
        <p:blipFill>
          <a:blip r:embed="rId3"/>
          <a:stretch>
            <a:fillRect/>
          </a:stretch>
        </p:blipFill>
        <p:spPr>
          <a:xfrm>
            <a:off x="1007603" y="3639656"/>
            <a:ext cx="7128792" cy="2485160"/>
          </a:xfrm>
          <a:prstGeom prst="rect">
            <a:avLst/>
          </a:prstGeom>
          <a:ln>
            <a:noFill/>
          </a:ln>
          <a:effectLst>
            <a:outerShdw blurRad="292100" dist="139700" dir="2700000" algn="tl" rotWithShape="0">
              <a:srgbClr val="333333">
                <a:alpha val="65000"/>
              </a:srgbClr>
            </a:outerShdw>
          </a:effectLst>
        </p:spPr>
      </p:pic>
      <p:cxnSp>
        <p:nvCxnSpPr>
          <p:cNvPr id="7" name="Conexão reta unidirecional 6">
            <a:extLst>
              <a:ext uri="{FF2B5EF4-FFF2-40B4-BE49-F238E27FC236}">
                <a16:creationId xmlns:a16="http://schemas.microsoft.com/office/drawing/2014/main" id="{6F4649AE-76EB-8937-11A1-DC56BC20D36E}"/>
              </a:ext>
            </a:extLst>
          </p:cNvPr>
          <p:cNvCxnSpPr>
            <a:cxnSpLocks/>
          </p:cNvCxnSpPr>
          <p:nvPr/>
        </p:nvCxnSpPr>
        <p:spPr>
          <a:xfrm flipH="1">
            <a:off x="2483767" y="2669438"/>
            <a:ext cx="4098721" cy="1544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xão reta unidirecional 8">
            <a:extLst>
              <a:ext uri="{FF2B5EF4-FFF2-40B4-BE49-F238E27FC236}">
                <a16:creationId xmlns:a16="http://schemas.microsoft.com/office/drawing/2014/main" id="{E8DC3235-A4B9-0DE9-A426-468CE52ADFB0}"/>
              </a:ext>
            </a:extLst>
          </p:cNvPr>
          <p:cNvCxnSpPr>
            <a:cxnSpLocks/>
          </p:cNvCxnSpPr>
          <p:nvPr/>
        </p:nvCxnSpPr>
        <p:spPr>
          <a:xfrm flipH="1">
            <a:off x="3486144" y="3068960"/>
            <a:ext cx="3318104" cy="2418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22CE9601-DC0C-535D-BF80-CFAC5615E327}"/>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sp>
        <p:nvSpPr>
          <p:cNvPr id="10" name="CaixaDeTexto 9">
            <a:extLst>
              <a:ext uri="{FF2B5EF4-FFF2-40B4-BE49-F238E27FC236}">
                <a16:creationId xmlns:a16="http://schemas.microsoft.com/office/drawing/2014/main" id="{133FC9B2-4641-DD87-B441-1B94459D8F94}"/>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16" name="Imagem 15">
            <a:extLst>
              <a:ext uri="{FF2B5EF4-FFF2-40B4-BE49-F238E27FC236}">
                <a16:creationId xmlns:a16="http://schemas.microsoft.com/office/drawing/2014/main" id="{9785292F-F8C0-F069-B682-C09C45AAF584}"/>
              </a:ext>
            </a:extLst>
          </p:cNvPr>
          <p:cNvPicPr>
            <a:picLocks noChangeAspect="1"/>
          </p:cNvPicPr>
          <p:nvPr/>
        </p:nvPicPr>
        <p:blipFill>
          <a:blip r:embed="rId4"/>
          <a:stretch>
            <a:fillRect/>
          </a:stretch>
        </p:blipFill>
        <p:spPr>
          <a:xfrm>
            <a:off x="1755" y="-10605"/>
            <a:ext cx="5968339" cy="711239"/>
          </a:xfrm>
          <a:prstGeom prst="rect">
            <a:avLst/>
          </a:prstGeom>
        </p:spPr>
      </p:pic>
      <p:pic>
        <p:nvPicPr>
          <p:cNvPr id="2" name="Imagem 1" descr="Uma imagem com texto, Tipo de letra, Gráficos, captura de ecrã&#10;&#10;Descrição gerada automaticamente">
            <a:extLst>
              <a:ext uri="{FF2B5EF4-FFF2-40B4-BE49-F238E27FC236}">
                <a16:creationId xmlns:a16="http://schemas.microsoft.com/office/drawing/2014/main" id="{BF590A67-E111-A685-7F3C-D446BD0EB4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13973305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395536" y="700635"/>
            <a:ext cx="8316925" cy="7528343"/>
          </a:xfrm>
          <a:prstGeom prst="rect">
            <a:avLst/>
          </a:prstGeom>
          <a:noFill/>
        </p:spPr>
        <p:txBody>
          <a:bodyPr wrap="square" rtlCol="0">
            <a:spAutoFit/>
          </a:bodyPr>
          <a:lstStyle/>
          <a:p>
            <a:pPr algn="just">
              <a:lnSpc>
                <a:spcPct val="150000"/>
              </a:lnSpc>
            </a:pPr>
            <a:endParaRPr lang="pt-PT" b="1" dirty="0">
              <a:solidFill>
                <a:srgbClr val="000000"/>
              </a:solidFill>
            </a:endParaRPr>
          </a:p>
          <a:p>
            <a:pPr algn="just">
              <a:lnSpc>
                <a:spcPct val="150000"/>
              </a:lnSpc>
            </a:pPr>
            <a:r>
              <a:rPr lang="pt-PT" b="1" dirty="0">
                <a:solidFill>
                  <a:srgbClr val="000000"/>
                </a:solidFill>
              </a:rPr>
              <a:t>Pergunta: </a:t>
            </a:r>
            <a:r>
              <a:rPr lang="pt-PT" dirty="0">
                <a:solidFill>
                  <a:srgbClr val="000000"/>
                </a:solidFill>
              </a:rPr>
              <a:t>Posso enviar um </a:t>
            </a:r>
            <a:r>
              <a:rPr lang="pt-PT" i="1" dirty="0">
                <a:solidFill>
                  <a:srgbClr val="000000"/>
                </a:solidFill>
              </a:rPr>
              <a:t>e-mail</a:t>
            </a:r>
            <a:r>
              <a:rPr lang="pt-PT" dirty="0">
                <a:solidFill>
                  <a:srgbClr val="000000"/>
                </a:solidFill>
              </a:rPr>
              <a:t> para os vogais da CT sem anexar documentos? </a:t>
            </a:r>
          </a:p>
          <a:p>
            <a:pPr algn="just">
              <a:lnSpc>
                <a:spcPct val="150000"/>
              </a:lnSpc>
            </a:pPr>
            <a:r>
              <a:rPr lang="pt-PT" b="1" dirty="0">
                <a:solidFill>
                  <a:srgbClr val="000000"/>
                </a:solidFill>
              </a:rPr>
              <a:t>Resposta: </a:t>
            </a:r>
            <a:r>
              <a:rPr lang="pt-PT" dirty="0">
                <a:solidFill>
                  <a:srgbClr val="000000"/>
                </a:solidFill>
              </a:rPr>
              <a:t>Sim, através da lista de vogais e efetuar “</a:t>
            </a:r>
            <a:r>
              <a:rPr lang="pt-PT" i="1" dirty="0">
                <a:solidFill>
                  <a:srgbClr val="000000"/>
                </a:solidFill>
              </a:rPr>
              <a:t>email to </a:t>
            </a:r>
            <a:r>
              <a:rPr lang="pt-PT" i="1" dirty="0" err="1">
                <a:solidFill>
                  <a:srgbClr val="000000"/>
                </a:solidFill>
                <a:highlight>
                  <a:srgbClr val="00FF00"/>
                </a:highlight>
              </a:rPr>
              <a:t>all</a:t>
            </a:r>
            <a:r>
              <a:rPr lang="pt-PT" i="1" dirty="0">
                <a:solidFill>
                  <a:srgbClr val="000000"/>
                </a:solidFill>
                <a:highlight>
                  <a:srgbClr val="00FF00"/>
                </a:highlight>
              </a:rPr>
              <a:t> </a:t>
            </a:r>
            <a:r>
              <a:rPr lang="pt-PT" i="1" dirty="0" err="1">
                <a:solidFill>
                  <a:srgbClr val="000000"/>
                </a:solidFill>
                <a:highlight>
                  <a:srgbClr val="00FF00"/>
                </a:highlight>
              </a:rPr>
              <a:t>members</a:t>
            </a:r>
            <a:r>
              <a:rPr lang="pt-PT" dirty="0">
                <a:solidFill>
                  <a:srgbClr val="000000"/>
                </a:solidFill>
              </a:rPr>
              <a:t>”.</a:t>
            </a:r>
          </a:p>
          <a:p>
            <a:pPr algn="just">
              <a:lnSpc>
                <a:spcPct val="150000"/>
              </a:lnSpc>
            </a:pPr>
            <a:endParaRPr lang="pt-PT" dirty="0"/>
          </a:p>
          <a:p>
            <a:pPr marL="285750" indent="-285750" algn="just">
              <a:lnSpc>
                <a:spcPct val="150000"/>
              </a:lnSpc>
              <a:buFontTx/>
              <a:buChar char="-"/>
            </a:pPr>
            <a:endParaRPr lang="pt-PT" dirty="0"/>
          </a:p>
          <a:p>
            <a:pPr algn="just">
              <a:lnSpc>
                <a:spcPct val="150000"/>
              </a:lnSpc>
            </a:pPr>
            <a:endParaRPr lang="pt-PT" dirty="0"/>
          </a:p>
          <a:p>
            <a:pPr marL="285750" indent="-285750" algn="just">
              <a:lnSpc>
                <a:spcPct val="150000"/>
              </a:lnSpc>
              <a:buFontTx/>
              <a:buChar char="-"/>
            </a:pPr>
            <a:endParaRPr lang="pt-PT" dirty="0"/>
          </a:p>
          <a:p>
            <a:pPr algn="just">
              <a:lnSpc>
                <a:spcPct val="150000"/>
              </a:lnSpc>
            </a:pPr>
            <a:endParaRPr lang="pt-PT" b="1" dirty="0">
              <a:solidFill>
                <a:srgbClr val="000000"/>
              </a:solidFill>
            </a:endParaRPr>
          </a:p>
          <a:p>
            <a:pPr algn="just">
              <a:lnSpc>
                <a:spcPct val="150000"/>
              </a:lnSpc>
            </a:pPr>
            <a:r>
              <a:rPr lang="pt-PT" b="1" dirty="0">
                <a:solidFill>
                  <a:srgbClr val="000000"/>
                </a:solidFill>
              </a:rPr>
              <a:t>Pergunta: </a:t>
            </a:r>
            <a:r>
              <a:rPr lang="pt-PT" dirty="0">
                <a:solidFill>
                  <a:srgbClr val="000000"/>
                </a:solidFill>
              </a:rPr>
              <a:t>Tenho dois vogais da mesma entidade. Como saber qual o vogal votante e não votante na plataforma? </a:t>
            </a:r>
          </a:p>
          <a:p>
            <a:pPr algn="just">
              <a:lnSpc>
                <a:spcPct val="150000"/>
              </a:lnSpc>
            </a:pPr>
            <a:r>
              <a:rPr lang="pt-PT" b="1" dirty="0">
                <a:solidFill>
                  <a:srgbClr val="000000"/>
                </a:solidFill>
              </a:rPr>
              <a:t>Resposta: </a:t>
            </a:r>
            <a:r>
              <a:rPr lang="pt-PT" dirty="0">
                <a:solidFill>
                  <a:srgbClr val="000000"/>
                </a:solidFill>
              </a:rPr>
              <a:t>Não temos forma de identificar qual dos dois é votante e não votante. Tem de ser a entidade e os representantes a assegurar essa figura e efetuar as votações. </a:t>
            </a:r>
          </a:p>
          <a:p>
            <a:pPr algn="just">
              <a:lnSpc>
                <a:spcPct val="150000"/>
              </a:lnSpc>
            </a:pPr>
            <a:endParaRPr lang="pt-PT" dirty="0">
              <a:solidFill>
                <a:srgbClr val="000000"/>
              </a:solidFill>
            </a:endParaRPr>
          </a:p>
          <a:p>
            <a:pPr algn="just">
              <a:lnSpc>
                <a:spcPct val="150000"/>
              </a:lnSpc>
            </a:pPr>
            <a:endParaRPr lang="pt-PT" dirty="0">
              <a:solidFill>
                <a:srgbClr val="000000"/>
              </a:solidFill>
            </a:endParaRPr>
          </a:p>
          <a:p>
            <a:pPr marL="285750" indent="-285750" algn="just">
              <a:lnSpc>
                <a:spcPct val="150000"/>
              </a:lnSpc>
              <a:buFontTx/>
              <a:buChar char="-"/>
            </a:pPr>
            <a:endParaRPr lang="pt-PT" dirty="0"/>
          </a:p>
          <a:p>
            <a:pPr algn="just">
              <a:lnSpc>
                <a:spcPct val="150000"/>
              </a:lnSpc>
            </a:pPr>
            <a:endParaRPr lang="pt-PT" dirty="0"/>
          </a:p>
          <a:p>
            <a:pPr marL="285750" indent="-285750" algn="just">
              <a:lnSpc>
                <a:spcPct val="150000"/>
              </a:lnSpc>
              <a:buFontTx/>
              <a:buChar char="-"/>
            </a:pPr>
            <a:endParaRPr lang="pt-PT" dirty="0"/>
          </a:p>
          <a:p>
            <a:pPr marL="285750" indent="-285750" algn="just">
              <a:lnSpc>
                <a:spcPct val="150000"/>
              </a:lnSpc>
              <a:buFontTx/>
              <a:buChar char="-"/>
            </a:pPr>
            <a:endParaRPr lang="pt-PT" dirty="0"/>
          </a:p>
        </p:txBody>
      </p:sp>
      <p:pic>
        <p:nvPicPr>
          <p:cNvPr id="5" name="Imagem 4">
            <a:extLst>
              <a:ext uri="{FF2B5EF4-FFF2-40B4-BE49-F238E27FC236}">
                <a16:creationId xmlns:a16="http://schemas.microsoft.com/office/drawing/2014/main" id="{81CD8684-A6B9-CCE2-368F-907B4C389765}"/>
              </a:ext>
            </a:extLst>
          </p:cNvPr>
          <p:cNvPicPr>
            <a:picLocks noChangeAspect="1"/>
          </p:cNvPicPr>
          <p:nvPr/>
        </p:nvPicPr>
        <p:blipFill>
          <a:blip r:embed="rId3"/>
          <a:stretch>
            <a:fillRect/>
          </a:stretch>
        </p:blipFill>
        <p:spPr>
          <a:xfrm>
            <a:off x="1090139" y="2340795"/>
            <a:ext cx="6372200" cy="1075925"/>
          </a:xfrm>
          <a:prstGeom prst="rect">
            <a:avLst/>
          </a:prstGeom>
          <a:ln>
            <a:noFill/>
          </a:ln>
          <a:effectLst>
            <a:outerShdw blurRad="292100" dist="139700" dir="2700000" algn="tl" rotWithShape="0">
              <a:srgbClr val="333333">
                <a:alpha val="65000"/>
              </a:srgbClr>
            </a:outerShdw>
          </a:effectLst>
        </p:spPr>
      </p:pic>
      <p:cxnSp>
        <p:nvCxnSpPr>
          <p:cNvPr id="8" name="Conexão reta unidirecional 7">
            <a:extLst>
              <a:ext uri="{FF2B5EF4-FFF2-40B4-BE49-F238E27FC236}">
                <a16:creationId xmlns:a16="http://schemas.microsoft.com/office/drawing/2014/main" id="{A86788FE-1C79-97A8-BC5F-F5A7BCC67B67}"/>
              </a:ext>
            </a:extLst>
          </p:cNvPr>
          <p:cNvCxnSpPr/>
          <p:nvPr/>
        </p:nvCxnSpPr>
        <p:spPr>
          <a:xfrm flipH="1">
            <a:off x="6156176" y="2060848"/>
            <a:ext cx="36004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E3CB5E95-7C36-DC6F-39F3-4916482C2F14}"/>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sp>
        <p:nvSpPr>
          <p:cNvPr id="7" name="CaixaDeTexto 6">
            <a:extLst>
              <a:ext uri="{FF2B5EF4-FFF2-40B4-BE49-F238E27FC236}">
                <a16:creationId xmlns:a16="http://schemas.microsoft.com/office/drawing/2014/main" id="{523C44A9-13F6-8552-A4AA-BC69E782AE35}"/>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9" name="Imagem 8">
            <a:extLst>
              <a:ext uri="{FF2B5EF4-FFF2-40B4-BE49-F238E27FC236}">
                <a16:creationId xmlns:a16="http://schemas.microsoft.com/office/drawing/2014/main" id="{ED9E545E-A2A9-CE15-D787-EDBFCA6D9890}"/>
              </a:ext>
            </a:extLst>
          </p:cNvPr>
          <p:cNvPicPr>
            <a:picLocks noChangeAspect="1"/>
          </p:cNvPicPr>
          <p:nvPr/>
        </p:nvPicPr>
        <p:blipFill>
          <a:blip r:embed="rId4"/>
          <a:stretch>
            <a:fillRect/>
          </a:stretch>
        </p:blipFill>
        <p:spPr>
          <a:xfrm>
            <a:off x="1755" y="-10605"/>
            <a:ext cx="5968339" cy="711239"/>
          </a:xfrm>
          <a:prstGeom prst="rect">
            <a:avLst/>
          </a:prstGeom>
        </p:spPr>
      </p:pic>
    </p:spTree>
    <p:extLst>
      <p:ext uri="{BB962C8B-B14F-4D97-AF65-F5344CB8AC3E}">
        <p14:creationId xmlns:p14="http://schemas.microsoft.com/office/powerpoint/2010/main" val="172307975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323528" y="996783"/>
            <a:ext cx="8316925" cy="4019690"/>
          </a:xfrm>
          <a:prstGeom prst="rect">
            <a:avLst/>
          </a:prstGeom>
          <a:noFill/>
        </p:spPr>
        <p:txBody>
          <a:bodyPr wrap="square" rtlCol="0">
            <a:spAutoFit/>
          </a:bodyPr>
          <a:lstStyle/>
          <a:p>
            <a:pPr algn="just">
              <a:lnSpc>
                <a:spcPct val="150000"/>
              </a:lnSpc>
            </a:pPr>
            <a:endParaRPr lang="pt-PT" sz="1000" b="1" dirty="0"/>
          </a:p>
          <a:p>
            <a:pPr algn="just">
              <a:lnSpc>
                <a:spcPct val="150000"/>
              </a:lnSpc>
            </a:pPr>
            <a:r>
              <a:rPr lang="pt-PT" b="1" dirty="0"/>
              <a:t>Pergunta: </a:t>
            </a:r>
            <a:r>
              <a:rPr lang="pt-PT" dirty="0"/>
              <a:t>Inseri novos documentos na área da CT. Os vogais tem logo acesso? </a:t>
            </a:r>
          </a:p>
          <a:p>
            <a:pPr algn="just">
              <a:lnSpc>
                <a:spcPct val="150000"/>
              </a:lnSpc>
            </a:pPr>
            <a:r>
              <a:rPr lang="pt-PT" b="1" dirty="0"/>
              <a:t>Resposta: </a:t>
            </a:r>
            <a:r>
              <a:rPr lang="pt-PT" dirty="0"/>
              <a:t>Não, os documentos tem de ser “disponibilizados”. Ficam como “</a:t>
            </a:r>
            <a:r>
              <a:rPr lang="pt-PT" i="1" dirty="0"/>
              <a:t>to </a:t>
            </a:r>
            <a:r>
              <a:rPr lang="pt-PT" i="1" dirty="0" err="1"/>
              <a:t>be</a:t>
            </a:r>
            <a:r>
              <a:rPr lang="pt-PT" i="1" dirty="0"/>
              <a:t> </a:t>
            </a:r>
            <a:r>
              <a:rPr lang="pt-PT" i="1" dirty="0" err="1"/>
              <a:t>notified</a:t>
            </a:r>
            <a:r>
              <a:rPr lang="pt-PT" dirty="0"/>
              <a:t>”. Têm de ser notificados através do envio do “</a:t>
            </a:r>
            <a:r>
              <a:rPr lang="pt-PT" i="1" dirty="0"/>
              <a:t>e-mail</a:t>
            </a:r>
            <a:r>
              <a:rPr lang="pt-PT" dirty="0"/>
              <a:t>”</a:t>
            </a:r>
          </a:p>
          <a:p>
            <a:pPr algn="just">
              <a:lnSpc>
                <a:spcPct val="150000"/>
              </a:lnSpc>
            </a:pPr>
            <a:endParaRPr lang="pt-PT" dirty="0">
              <a:solidFill>
                <a:srgbClr val="000000"/>
              </a:solidFill>
            </a:endParaRPr>
          </a:p>
          <a:p>
            <a:pPr algn="just">
              <a:lnSpc>
                <a:spcPct val="150000"/>
              </a:lnSpc>
            </a:pPr>
            <a:endParaRPr lang="pt-PT" dirty="0">
              <a:solidFill>
                <a:srgbClr val="000000"/>
              </a:solidFill>
            </a:endParaRPr>
          </a:p>
          <a:p>
            <a:pPr marL="285750" indent="-285750" algn="just">
              <a:lnSpc>
                <a:spcPct val="150000"/>
              </a:lnSpc>
              <a:buFontTx/>
              <a:buChar char="-"/>
            </a:pPr>
            <a:endParaRPr lang="pt-PT" dirty="0"/>
          </a:p>
          <a:p>
            <a:pPr algn="just">
              <a:lnSpc>
                <a:spcPct val="150000"/>
              </a:lnSpc>
            </a:pPr>
            <a:endParaRPr lang="pt-PT" dirty="0"/>
          </a:p>
          <a:p>
            <a:pPr marL="285750" indent="-285750" algn="just">
              <a:lnSpc>
                <a:spcPct val="150000"/>
              </a:lnSpc>
              <a:buFontTx/>
              <a:buChar char="-"/>
            </a:pPr>
            <a:endParaRPr lang="pt-PT" dirty="0"/>
          </a:p>
          <a:p>
            <a:pPr marL="285750" indent="-285750" algn="just">
              <a:lnSpc>
                <a:spcPct val="150000"/>
              </a:lnSpc>
              <a:buFontTx/>
              <a:buChar char="-"/>
            </a:pPr>
            <a:endParaRPr lang="pt-PT" dirty="0"/>
          </a:p>
        </p:txBody>
      </p:sp>
      <p:pic>
        <p:nvPicPr>
          <p:cNvPr id="7" name="Imagem 6">
            <a:extLst>
              <a:ext uri="{FF2B5EF4-FFF2-40B4-BE49-F238E27FC236}">
                <a16:creationId xmlns:a16="http://schemas.microsoft.com/office/drawing/2014/main" id="{F456DB44-E8B8-0007-3AC1-9B61E7007900}"/>
              </a:ext>
            </a:extLst>
          </p:cNvPr>
          <p:cNvPicPr>
            <a:picLocks noChangeAspect="1"/>
          </p:cNvPicPr>
          <p:nvPr/>
        </p:nvPicPr>
        <p:blipFill>
          <a:blip r:embed="rId3"/>
          <a:stretch>
            <a:fillRect/>
          </a:stretch>
        </p:blipFill>
        <p:spPr>
          <a:xfrm>
            <a:off x="1763688" y="2650947"/>
            <a:ext cx="5847090" cy="3632223"/>
          </a:xfrm>
          <a:prstGeom prst="rect">
            <a:avLst/>
          </a:prstGeom>
          <a:ln>
            <a:noFill/>
          </a:ln>
          <a:effectLst>
            <a:outerShdw blurRad="292100" dist="139700" dir="2700000" algn="tl" rotWithShape="0">
              <a:srgbClr val="333333">
                <a:alpha val="65000"/>
              </a:srgbClr>
            </a:outerShdw>
          </a:effectLst>
        </p:spPr>
      </p:pic>
      <p:cxnSp>
        <p:nvCxnSpPr>
          <p:cNvPr id="10" name="Conexão reta unidirecional 9">
            <a:extLst>
              <a:ext uri="{FF2B5EF4-FFF2-40B4-BE49-F238E27FC236}">
                <a16:creationId xmlns:a16="http://schemas.microsoft.com/office/drawing/2014/main" id="{A436D2BB-2A51-F338-3AFE-293AEDC0D61D}"/>
              </a:ext>
            </a:extLst>
          </p:cNvPr>
          <p:cNvCxnSpPr>
            <a:cxnSpLocks/>
          </p:cNvCxnSpPr>
          <p:nvPr/>
        </p:nvCxnSpPr>
        <p:spPr>
          <a:xfrm>
            <a:off x="6012160" y="2348880"/>
            <a:ext cx="1296144"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7B919295-DF7B-EA9D-B746-4F50DA6E80D7}"/>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sp>
        <p:nvSpPr>
          <p:cNvPr id="5" name="CaixaDeTexto 4">
            <a:extLst>
              <a:ext uri="{FF2B5EF4-FFF2-40B4-BE49-F238E27FC236}">
                <a16:creationId xmlns:a16="http://schemas.microsoft.com/office/drawing/2014/main" id="{CB3562CD-8EEF-2D49-CB47-1F84144E6986}"/>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12" name="Imagem 11">
            <a:extLst>
              <a:ext uri="{FF2B5EF4-FFF2-40B4-BE49-F238E27FC236}">
                <a16:creationId xmlns:a16="http://schemas.microsoft.com/office/drawing/2014/main" id="{28AF277E-2BE6-3A28-FAF7-2E602639C6F8}"/>
              </a:ext>
            </a:extLst>
          </p:cNvPr>
          <p:cNvPicPr>
            <a:picLocks noChangeAspect="1"/>
          </p:cNvPicPr>
          <p:nvPr/>
        </p:nvPicPr>
        <p:blipFill>
          <a:blip r:embed="rId4"/>
          <a:stretch>
            <a:fillRect/>
          </a:stretch>
        </p:blipFill>
        <p:spPr>
          <a:xfrm>
            <a:off x="1755" y="-10605"/>
            <a:ext cx="5968339" cy="711239"/>
          </a:xfrm>
          <a:prstGeom prst="rect">
            <a:avLst/>
          </a:prstGeom>
        </p:spPr>
      </p:pic>
    </p:spTree>
    <p:extLst>
      <p:ext uri="{BB962C8B-B14F-4D97-AF65-F5344CB8AC3E}">
        <p14:creationId xmlns:p14="http://schemas.microsoft.com/office/powerpoint/2010/main" val="418044836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512DB91C-B7C2-4D14-87FE-2E274AFFACFE}"/>
              </a:ext>
            </a:extLst>
          </p:cNvPr>
          <p:cNvSpPr/>
          <p:nvPr/>
        </p:nvSpPr>
        <p:spPr>
          <a:xfrm>
            <a:off x="-2" y="700635"/>
            <a:ext cx="9144002" cy="646331"/>
          </a:xfrm>
          <a:prstGeom prst="rect">
            <a:avLst/>
          </a:prstGeom>
          <a:solidFill>
            <a:schemeClr val="bg1"/>
          </a:solidFill>
        </p:spPr>
        <p:txBody>
          <a:bodyPr wrap="square">
            <a:spAutoFit/>
          </a:bodyPr>
          <a:lstStyle/>
          <a:p>
            <a:pPr marL="357188"/>
            <a:r>
              <a:rPr lang="pt-PT" sz="3600" b="1" dirty="0"/>
              <a:t> </a:t>
            </a:r>
          </a:p>
        </p:txBody>
      </p:sp>
      <p:pic>
        <p:nvPicPr>
          <p:cNvPr id="6" name="Imagem 5">
            <a:extLst>
              <a:ext uri="{FF2B5EF4-FFF2-40B4-BE49-F238E27FC236}">
                <a16:creationId xmlns:a16="http://schemas.microsoft.com/office/drawing/2014/main" id="{AD2D9ED1-66ED-F71F-4B1A-FF8A7EC63C9F}"/>
              </a:ext>
            </a:extLst>
          </p:cNvPr>
          <p:cNvPicPr>
            <a:picLocks noChangeAspect="1"/>
          </p:cNvPicPr>
          <p:nvPr/>
        </p:nvPicPr>
        <p:blipFill>
          <a:blip r:embed="rId3"/>
          <a:stretch>
            <a:fillRect/>
          </a:stretch>
        </p:blipFill>
        <p:spPr>
          <a:xfrm>
            <a:off x="107503" y="-9746"/>
            <a:ext cx="5688633" cy="702442"/>
          </a:xfrm>
          <a:prstGeom prst="rect">
            <a:avLst/>
          </a:prstGeom>
        </p:spPr>
      </p:pic>
      <p:sp>
        <p:nvSpPr>
          <p:cNvPr id="4" name="CaixaDeTexto 3">
            <a:extLst>
              <a:ext uri="{FF2B5EF4-FFF2-40B4-BE49-F238E27FC236}">
                <a16:creationId xmlns:a16="http://schemas.microsoft.com/office/drawing/2014/main" id="{E8FEA719-2CC7-5ED0-5231-1E3B73D9C4DF}"/>
              </a:ext>
            </a:extLst>
          </p:cNvPr>
          <p:cNvSpPr txBox="1"/>
          <p:nvPr/>
        </p:nvSpPr>
        <p:spPr>
          <a:xfrm>
            <a:off x="146001" y="1256280"/>
            <a:ext cx="4104457" cy="2639441"/>
          </a:xfrm>
          <a:prstGeom prst="rect">
            <a:avLst/>
          </a:prstGeom>
          <a:noFill/>
        </p:spPr>
        <p:txBody>
          <a:bodyPr wrap="square" rtlCol="0">
            <a:spAutoFit/>
          </a:bodyPr>
          <a:lstStyle/>
          <a:p>
            <a:pPr algn="just">
              <a:lnSpc>
                <a:spcPct val="150000"/>
              </a:lnSpc>
            </a:pPr>
            <a:r>
              <a:rPr lang="pt-PT" sz="1600" dirty="0"/>
              <a:t>“As ISOlutions são um conjunto de aplicações informáticas desenvolvidas pela ISO, especificamente para o trabalho colaborativo das comissões técnicas de normalização nacionais e foram desenvolvidas tendo como base as aplicações desenvolvidas pela ISO e pelo CEN.</a:t>
            </a:r>
          </a:p>
        </p:txBody>
      </p:sp>
      <p:sp>
        <p:nvSpPr>
          <p:cNvPr id="2" name="CaixaDeTexto 1">
            <a:extLst>
              <a:ext uri="{FF2B5EF4-FFF2-40B4-BE49-F238E27FC236}">
                <a16:creationId xmlns:a16="http://schemas.microsoft.com/office/drawing/2014/main" id="{7F93E149-D16E-0038-9C99-E3E1B0621DD3}"/>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7" name="Imagem 6">
            <a:extLst>
              <a:ext uri="{FF2B5EF4-FFF2-40B4-BE49-F238E27FC236}">
                <a16:creationId xmlns:a16="http://schemas.microsoft.com/office/drawing/2014/main" id="{8DD62DC6-16EA-A191-41FB-5F9FBD534465}"/>
              </a:ext>
            </a:extLst>
          </p:cNvPr>
          <p:cNvPicPr>
            <a:picLocks noChangeAspect="1"/>
          </p:cNvPicPr>
          <p:nvPr/>
        </p:nvPicPr>
        <p:blipFill>
          <a:blip r:embed="rId4"/>
          <a:stretch>
            <a:fillRect/>
          </a:stretch>
        </p:blipFill>
        <p:spPr>
          <a:xfrm>
            <a:off x="4404820" y="1256280"/>
            <a:ext cx="4593179" cy="2937808"/>
          </a:xfrm>
          <a:prstGeom prst="rect">
            <a:avLst/>
          </a:prstGeom>
          <a:ln>
            <a:noFill/>
          </a:ln>
          <a:effectLst>
            <a:outerShdw blurRad="292100" dist="139700" dir="2700000" algn="tl" rotWithShape="0">
              <a:srgbClr val="333333">
                <a:alpha val="65000"/>
              </a:srgbClr>
            </a:outerShdw>
          </a:effectLst>
        </p:spPr>
      </p:pic>
      <p:sp>
        <p:nvSpPr>
          <p:cNvPr id="8" name="CaixaDeTexto 7">
            <a:extLst>
              <a:ext uri="{FF2B5EF4-FFF2-40B4-BE49-F238E27FC236}">
                <a16:creationId xmlns:a16="http://schemas.microsoft.com/office/drawing/2014/main" id="{13DFEEDA-16D8-FDBB-99A6-577DBDB3492B}"/>
              </a:ext>
            </a:extLst>
          </p:cNvPr>
          <p:cNvSpPr txBox="1"/>
          <p:nvPr/>
        </p:nvSpPr>
        <p:spPr>
          <a:xfrm>
            <a:off x="251520" y="4365104"/>
            <a:ext cx="8433207" cy="1900777"/>
          </a:xfrm>
          <a:prstGeom prst="rect">
            <a:avLst/>
          </a:prstGeom>
          <a:noFill/>
        </p:spPr>
        <p:txBody>
          <a:bodyPr wrap="square" rtlCol="0">
            <a:spAutoFit/>
          </a:bodyPr>
          <a:lstStyle>
            <a:defPPr>
              <a:defRPr lang="pt-PT"/>
            </a:defPPr>
            <a:lvl1pPr algn="just">
              <a:lnSpc>
                <a:spcPct val="150000"/>
              </a:lnSpc>
              <a:defRPr sz="1600"/>
            </a:lvl1pPr>
          </a:lstStyle>
          <a:p>
            <a:r>
              <a:rPr lang="pt-PT" dirty="0"/>
              <a:t>As ISOlutions facilitam o trabalho das comissões técnicas de normalização nacionais a gerir de forma mais eficiente a sua documentação, votações e as suas reuniões, tendo ainda a grande vantagem da sua interoperabilidade entre os portais de acesso às ISOlutions, CEN e ISO – “um único acesso, uma única </a:t>
            </a:r>
            <a:r>
              <a:rPr lang="pt-PT" i="1" dirty="0"/>
              <a:t>password</a:t>
            </a:r>
            <a:r>
              <a:rPr lang="pt-PT" dirty="0"/>
              <a:t>”.</a:t>
            </a:r>
          </a:p>
          <a:p>
            <a:endParaRPr lang="pt-PT" dirty="0"/>
          </a:p>
        </p:txBody>
      </p:sp>
      <p:pic>
        <p:nvPicPr>
          <p:cNvPr id="3" name="Imagem 2" descr="Uma imagem com texto, Tipo de letra, Gráficos, captura de ecrã&#10;&#10;Descrição gerada automaticamente">
            <a:extLst>
              <a:ext uri="{FF2B5EF4-FFF2-40B4-BE49-F238E27FC236}">
                <a16:creationId xmlns:a16="http://schemas.microsoft.com/office/drawing/2014/main" id="{C29BE68E-80D4-EC6A-566B-1DC9550A4B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8123" y="81798"/>
            <a:ext cx="1341673" cy="614868"/>
          </a:xfrm>
          <a:prstGeom prst="rect">
            <a:avLst/>
          </a:prstGeom>
        </p:spPr>
      </p:pic>
    </p:spTree>
    <p:extLst>
      <p:ext uri="{BB962C8B-B14F-4D97-AF65-F5344CB8AC3E}">
        <p14:creationId xmlns:p14="http://schemas.microsoft.com/office/powerpoint/2010/main" val="113401645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413537" y="1194849"/>
            <a:ext cx="8316925" cy="6281848"/>
          </a:xfrm>
          <a:prstGeom prst="rect">
            <a:avLst/>
          </a:prstGeom>
          <a:noFill/>
        </p:spPr>
        <p:txBody>
          <a:bodyPr wrap="square" rtlCol="0">
            <a:spAutoFit/>
          </a:bodyPr>
          <a:lstStyle/>
          <a:p>
            <a:pPr algn="just">
              <a:lnSpc>
                <a:spcPct val="150000"/>
              </a:lnSpc>
            </a:pPr>
            <a:r>
              <a:rPr lang="pt-PT" b="1" dirty="0"/>
              <a:t>Pergunta: </a:t>
            </a:r>
            <a:r>
              <a:rPr lang="pt-PT" dirty="0"/>
              <a:t>Como proceder para alterar/substituir um documento carregado na plataforma?</a:t>
            </a:r>
          </a:p>
          <a:p>
            <a:pPr algn="just">
              <a:lnSpc>
                <a:spcPct val="150000"/>
              </a:lnSpc>
            </a:pPr>
            <a:r>
              <a:rPr lang="pt-PT" b="1" dirty="0"/>
              <a:t>Resposta: </a:t>
            </a:r>
            <a:r>
              <a:rPr lang="pt-PT" dirty="0"/>
              <a:t>Com o documento aberto no lado superior direito, carregar no símbolo a </a:t>
            </a:r>
            <a:r>
              <a:rPr lang="pt-PT" dirty="0">
                <a:highlight>
                  <a:srgbClr val="00FF00"/>
                </a:highlight>
              </a:rPr>
              <a:t>verde</a:t>
            </a:r>
            <a:r>
              <a:rPr lang="pt-PT" dirty="0"/>
              <a:t> e anexar a nova versão do mesmo. Na </a:t>
            </a:r>
            <a:r>
              <a:rPr lang="pt-PT" i="1" dirty="0" err="1"/>
              <a:t>version</a:t>
            </a:r>
            <a:r>
              <a:rPr lang="pt-PT" dirty="0"/>
              <a:t> ficará uma nova.</a:t>
            </a:r>
          </a:p>
          <a:p>
            <a:pPr algn="just">
              <a:lnSpc>
                <a:spcPct val="150000"/>
              </a:lnSpc>
            </a:pPr>
            <a:endParaRPr lang="pt-PT" dirty="0"/>
          </a:p>
          <a:p>
            <a:pPr algn="just">
              <a:lnSpc>
                <a:spcPct val="150000"/>
              </a:lnSpc>
            </a:pPr>
            <a:endParaRPr lang="pt-PT" dirty="0"/>
          </a:p>
          <a:p>
            <a:pPr marL="285750" indent="-285750" algn="just">
              <a:lnSpc>
                <a:spcPct val="150000"/>
              </a:lnSpc>
              <a:buFontTx/>
              <a:buChar char="-"/>
            </a:pPr>
            <a:endParaRPr lang="pt-PT" dirty="0"/>
          </a:p>
          <a:p>
            <a:pPr algn="just">
              <a:lnSpc>
                <a:spcPct val="150000"/>
              </a:lnSpc>
            </a:pPr>
            <a:endParaRPr lang="pt-PT" dirty="0"/>
          </a:p>
          <a:p>
            <a:pPr marL="285750" indent="-285750" algn="just">
              <a:lnSpc>
                <a:spcPct val="150000"/>
              </a:lnSpc>
              <a:buFontTx/>
              <a:buChar char="-"/>
            </a:pPr>
            <a:endParaRPr lang="pt-PT" dirty="0"/>
          </a:p>
          <a:p>
            <a:pPr algn="just">
              <a:lnSpc>
                <a:spcPct val="150000"/>
              </a:lnSpc>
            </a:pPr>
            <a:endParaRPr lang="pt-PT" dirty="0">
              <a:solidFill>
                <a:srgbClr val="000000"/>
              </a:solidFill>
            </a:endParaRPr>
          </a:p>
          <a:p>
            <a:pPr algn="just">
              <a:lnSpc>
                <a:spcPct val="150000"/>
              </a:lnSpc>
            </a:pPr>
            <a:endParaRPr lang="pt-PT" dirty="0">
              <a:solidFill>
                <a:srgbClr val="000000"/>
              </a:solidFill>
            </a:endParaRPr>
          </a:p>
          <a:p>
            <a:pPr marL="285750" indent="-285750" algn="just">
              <a:lnSpc>
                <a:spcPct val="150000"/>
              </a:lnSpc>
              <a:buFontTx/>
              <a:buChar char="-"/>
            </a:pPr>
            <a:endParaRPr lang="pt-PT" dirty="0"/>
          </a:p>
          <a:p>
            <a:pPr algn="just">
              <a:lnSpc>
                <a:spcPct val="150000"/>
              </a:lnSpc>
            </a:pPr>
            <a:endParaRPr lang="pt-PT" dirty="0"/>
          </a:p>
          <a:p>
            <a:pPr marL="285750" indent="-285750" algn="just">
              <a:lnSpc>
                <a:spcPct val="150000"/>
              </a:lnSpc>
              <a:buFontTx/>
              <a:buChar char="-"/>
            </a:pPr>
            <a:endParaRPr lang="pt-PT" dirty="0"/>
          </a:p>
          <a:p>
            <a:pPr marL="285750" indent="-285750" algn="just">
              <a:lnSpc>
                <a:spcPct val="150000"/>
              </a:lnSpc>
              <a:buFontTx/>
              <a:buChar char="-"/>
            </a:pPr>
            <a:endParaRPr lang="pt-PT" dirty="0"/>
          </a:p>
        </p:txBody>
      </p:sp>
      <p:pic>
        <p:nvPicPr>
          <p:cNvPr id="7" name="Imagem 6">
            <a:extLst>
              <a:ext uri="{FF2B5EF4-FFF2-40B4-BE49-F238E27FC236}">
                <a16:creationId xmlns:a16="http://schemas.microsoft.com/office/drawing/2014/main" id="{16599472-A47A-0AAA-7D66-A0ED22535ED5}"/>
              </a:ext>
            </a:extLst>
          </p:cNvPr>
          <p:cNvPicPr>
            <a:picLocks noChangeAspect="1"/>
          </p:cNvPicPr>
          <p:nvPr/>
        </p:nvPicPr>
        <p:blipFill>
          <a:blip r:embed="rId3"/>
          <a:stretch>
            <a:fillRect/>
          </a:stretch>
        </p:blipFill>
        <p:spPr>
          <a:xfrm>
            <a:off x="1114305" y="3043869"/>
            <a:ext cx="6588224" cy="3218080"/>
          </a:xfrm>
          <a:prstGeom prst="rect">
            <a:avLst/>
          </a:prstGeom>
        </p:spPr>
      </p:pic>
      <p:cxnSp>
        <p:nvCxnSpPr>
          <p:cNvPr id="10" name="Conexão reta unidirecional 9">
            <a:extLst>
              <a:ext uri="{FF2B5EF4-FFF2-40B4-BE49-F238E27FC236}">
                <a16:creationId xmlns:a16="http://schemas.microsoft.com/office/drawing/2014/main" id="{532C3F54-6A7C-5430-920D-972B40E4987B}"/>
              </a:ext>
            </a:extLst>
          </p:cNvPr>
          <p:cNvCxnSpPr>
            <a:cxnSpLocks/>
          </p:cNvCxnSpPr>
          <p:nvPr/>
        </p:nvCxnSpPr>
        <p:spPr>
          <a:xfrm>
            <a:off x="971600" y="2861341"/>
            <a:ext cx="6192688" cy="398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xão reta unidirecional 13">
            <a:extLst>
              <a:ext uri="{FF2B5EF4-FFF2-40B4-BE49-F238E27FC236}">
                <a16:creationId xmlns:a16="http://schemas.microsoft.com/office/drawing/2014/main" id="{61C6765D-DD7E-8EE9-2234-59DA21374AFF}"/>
              </a:ext>
            </a:extLst>
          </p:cNvPr>
          <p:cNvCxnSpPr>
            <a:cxnSpLocks/>
          </p:cNvCxnSpPr>
          <p:nvPr/>
        </p:nvCxnSpPr>
        <p:spPr>
          <a:xfrm>
            <a:off x="5220072" y="2861341"/>
            <a:ext cx="864096" cy="90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DBBCBFC6-55F0-FD7A-508E-0B10CCFE4626}"/>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sp>
        <p:nvSpPr>
          <p:cNvPr id="5" name="CaixaDeTexto 4">
            <a:extLst>
              <a:ext uri="{FF2B5EF4-FFF2-40B4-BE49-F238E27FC236}">
                <a16:creationId xmlns:a16="http://schemas.microsoft.com/office/drawing/2014/main" id="{07A119FC-C477-63F2-C28B-B3B25C0D3196}"/>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12" name="Imagem 11">
            <a:extLst>
              <a:ext uri="{FF2B5EF4-FFF2-40B4-BE49-F238E27FC236}">
                <a16:creationId xmlns:a16="http://schemas.microsoft.com/office/drawing/2014/main" id="{B8DC9F08-3996-4F7C-D0C4-1063378FA311}"/>
              </a:ext>
            </a:extLst>
          </p:cNvPr>
          <p:cNvPicPr>
            <a:picLocks noChangeAspect="1"/>
          </p:cNvPicPr>
          <p:nvPr/>
        </p:nvPicPr>
        <p:blipFill>
          <a:blip r:embed="rId4"/>
          <a:stretch>
            <a:fillRect/>
          </a:stretch>
        </p:blipFill>
        <p:spPr>
          <a:xfrm>
            <a:off x="1755" y="-10605"/>
            <a:ext cx="5968339" cy="711239"/>
          </a:xfrm>
          <a:prstGeom prst="rect">
            <a:avLst/>
          </a:prstGeom>
        </p:spPr>
      </p:pic>
      <p:pic>
        <p:nvPicPr>
          <p:cNvPr id="3" name="Imagem 2" descr="Uma imagem com texto, Tipo de letra, Gráficos, captura de ecrã&#10;&#10;Descrição gerada automaticamente">
            <a:extLst>
              <a:ext uri="{FF2B5EF4-FFF2-40B4-BE49-F238E27FC236}">
                <a16:creationId xmlns:a16="http://schemas.microsoft.com/office/drawing/2014/main" id="{38A5C89E-6174-B06A-5CF5-3870AAE9F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160916006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413537" y="1381055"/>
            <a:ext cx="8316925" cy="3373359"/>
          </a:xfrm>
          <a:prstGeom prst="rect">
            <a:avLst/>
          </a:prstGeom>
          <a:noFill/>
        </p:spPr>
        <p:txBody>
          <a:bodyPr wrap="square" rtlCol="0">
            <a:spAutoFit/>
          </a:bodyPr>
          <a:lstStyle/>
          <a:p>
            <a:pPr algn="just">
              <a:lnSpc>
                <a:spcPct val="150000"/>
              </a:lnSpc>
            </a:pPr>
            <a:r>
              <a:rPr lang="pt-PT" b="1" dirty="0"/>
              <a:t>Pergunta: </a:t>
            </a:r>
            <a:r>
              <a:rPr lang="pt-PT" dirty="0"/>
              <a:t>Não consigo efetuar a votação de um TC CEN/ISO. Ao carregar no</a:t>
            </a:r>
            <a:r>
              <a:rPr lang="pt-PT" dirty="0">
                <a:highlight>
                  <a:srgbClr val="FF6600"/>
                </a:highlight>
              </a:rPr>
              <a:t> </a:t>
            </a:r>
            <a:r>
              <a:rPr lang="pt-PT" i="1" dirty="0">
                <a:highlight>
                  <a:srgbClr val="FF6600"/>
                </a:highlight>
              </a:rPr>
              <a:t>link</a:t>
            </a:r>
            <a:r>
              <a:rPr lang="pt-PT" dirty="0">
                <a:highlight>
                  <a:srgbClr val="FF6600"/>
                </a:highlight>
              </a:rPr>
              <a:t> </a:t>
            </a:r>
            <a:r>
              <a:rPr lang="pt-PT" dirty="0"/>
              <a:t>diz que não tenho acesso?</a:t>
            </a:r>
          </a:p>
          <a:p>
            <a:pPr algn="just">
              <a:lnSpc>
                <a:spcPct val="150000"/>
              </a:lnSpc>
            </a:pPr>
            <a:r>
              <a:rPr lang="pt-PT" b="1" dirty="0"/>
              <a:t>Resposta: </a:t>
            </a:r>
            <a:r>
              <a:rPr lang="pt-PT" dirty="0"/>
              <a:t>Apenas tem acesso às </a:t>
            </a:r>
            <a:r>
              <a:rPr lang="pt-PT" dirty="0">
                <a:highlight>
                  <a:srgbClr val="FFFF00"/>
                </a:highlight>
              </a:rPr>
              <a:t>votações nacionais </a:t>
            </a:r>
            <a:r>
              <a:rPr lang="pt-PT" dirty="0"/>
              <a:t>enquanto vogal da CT. Os </a:t>
            </a:r>
            <a:r>
              <a:rPr lang="pt-PT" dirty="0">
                <a:highlight>
                  <a:srgbClr val="FFFF00"/>
                </a:highlight>
              </a:rPr>
              <a:t>documentos disponibilizados </a:t>
            </a:r>
            <a:r>
              <a:rPr lang="pt-PT" dirty="0"/>
              <a:t>para análise estão no </a:t>
            </a:r>
            <a:r>
              <a:rPr lang="pt-PT" i="1" dirty="0" err="1"/>
              <a:t>Ballot</a:t>
            </a:r>
            <a:r>
              <a:rPr lang="pt-PT" dirty="0"/>
              <a:t> nacional. </a:t>
            </a:r>
          </a:p>
          <a:p>
            <a:pPr algn="just">
              <a:lnSpc>
                <a:spcPct val="150000"/>
              </a:lnSpc>
            </a:pPr>
            <a:endParaRPr lang="pt-PT" dirty="0"/>
          </a:p>
          <a:p>
            <a:pPr algn="just">
              <a:lnSpc>
                <a:spcPct val="150000"/>
              </a:lnSpc>
            </a:pPr>
            <a:endParaRPr lang="pt-PT" dirty="0"/>
          </a:p>
          <a:p>
            <a:pPr marL="285750" indent="-285750" algn="just">
              <a:lnSpc>
                <a:spcPct val="150000"/>
              </a:lnSpc>
              <a:buFontTx/>
              <a:buChar char="-"/>
            </a:pPr>
            <a:endParaRPr lang="pt-PT" dirty="0"/>
          </a:p>
          <a:p>
            <a:pPr marL="285750" indent="-285750" algn="just">
              <a:lnSpc>
                <a:spcPct val="150000"/>
              </a:lnSpc>
              <a:buFontTx/>
              <a:buChar char="-"/>
            </a:pPr>
            <a:endParaRPr lang="pt-PT" dirty="0"/>
          </a:p>
        </p:txBody>
      </p:sp>
      <p:pic>
        <p:nvPicPr>
          <p:cNvPr id="10" name="Imagem 9">
            <a:extLst>
              <a:ext uri="{FF2B5EF4-FFF2-40B4-BE49-F238E27FC236}">
                <a16:creationId xmlns:a16="http://schemas.microsoft.com/office/drawing/2014/main" id="{EDAB7C15-DABD-2E1B-64D2-602731A07E9B}"/>
              </a:ext>
            </a:extLst>
          </p:cNvPr>
          <p:cNvPicPr>
            <a:picLocks noChangeAspect="1"/>
          </p:cNvPicPr>
          <p:nvPr/>
        </p:nvPicPr>
        <p:blipFill>
          <a:blip r:embed="rId3"/>
          <a:stretch>
            <a:fillRect/>
          </a:stretch>
        </p:blipFill>
        <p:spPr>
          <a:xfrm>
            <a:off x="1115616" y="3296701"/>
            <a:ext cx="7380312" cy="3012619"/>
          </a:xfrm>
          <a:prstGeom prst="rect">
            <a:avLst/>
          </a:prstGeom>
        </p:spPr>
      </p:pic>
      <p:cxnSp>
        <p:nvCxnSpPr>
          <p:cNvPr id="14" name="Conexão reta unidirecional 13">
            <a:extLst>
              <a:ext uri="{FF2B5EF4-FFF2-40B4-BE49-F238E27FC236}">
                <a16:creationId xmlns:a16="http://schemas.microsoft.com/office/drawing/2014/main" id="{B67DEC64-8144-334F-9B04-AA3860E54CE7}"/>
              </a:ext>
            </a:extLst>
          </p:cNvPr>
          <p:cNvCxnSpPr/>
          <p:nvPr/>
        </p:nvCxnSpPr>
        <p:spPr>
          <a:xfrm flipH="1">
            <a:off x="2051720" y="2642431"/>
            <a:ext cx="2880320" cy="1106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xão reta unidirecional 15">
            <a:extLst>
              <a:ext uri="{FF2B5EF4-FFF2-40B4-BE49-F238E27FC236}">
                <a16:creationId xmlns:a16="http://schemas.microsoft.com/office/drawing/2014/main" id="{8157EB07-B443-46AE-A725-B9491F75E061}"/>
              </a:ext>
            </a:extLst>
          </p:cNvPr>
          <p:cNvCxnSpPr/>
          <p:nvPr/>
        </p:nvCxnSpPr>
        <p:spPr>
          <a:xfrm flipH="1">
            <a:off x="2051720" y="2642431"/>
            <a:ext cx="4392488" cy="2547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xão reta unidirecional 17">
            <a:extLst>
              <a:ext uri="{FF2B5EF4-FFF2-40B4-BE49-F238E27FC236}">
                <a16:creationId xmlns:a16="http://schemas.microsoft.com/office/drawing/2014/main" id="{C9A2FFA7-C757-F004-150E-E592EB3E391E}"/>
              </a:ext>
            </a:extLst>
          </p:cNvPr>
          <p:cNvCxnSpPr/>
          <p:nvPr/>
        </p:nvCxnSpPr>
        <p:spPr>
          <a:xfrm flipH="1">
            <a:off x="2123728" y="1733156"/>
            <a:ext cx="5544616" cy="2880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9190FAFA-F216-32DD-EF67-293DC82C6421}"/>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sp>
        <p:nvSpPr>
          <p:cNvPr id="7" name="CaixaDeTexto 6">
            <a:extLst>
              <a:ext uri="{FF2B5EF4-FFF2-40B4-BE49-F238E27FC236}">
                <a16:creationId xmlns:a16="http://schemas.microsoft.com/office/drawing/2014/main" id="{79C438C7-DD3A-54C4-4A32-787E9D18E5ED}"/>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8" name="Imagem 7">
            <a:extLst>
              <a:ext uri="{FF2B5EF4-FFF2-40B4-BE49-F238E27FC236}">
                <a16:creationId xmlns:a16="http://schemas.microsoft.com/office/drawing/2014/main" id="{E4787901-E255-81DE-0BC8-E71BCB674FEC}"/>
              </a:ext>
            </a:extLst>
          </p:cNvPr>
          <p:cNvPicPr>
            <a:picLocks noChangeAspect="1"/>
          </p:cNvPicPr>
          <p:nvPr/>
        </p:nvPicPr>
        <p:blipFill>
          <a:blip r:embed="rId4"/>
          <a:stretch>
            <a:fillRect/>
          </a:stretch>
        </p:blipFill>
        <p:spPr>
          <a:xfrm>
            <a:off x="1755" y="-10605"/>
            <a:ext cx="5968339" cy="711239"/>
          </a:xfrm>
          <a:prstGeom prst="rect">
            <a:avLst/>
          </a:prstGeom>
        </p:spPr>
      </p:pic>
      <p:pic>
        <p:nvPicPr>
          <p:cNvPr id="3" name="Imagem 2" descr="Uma imagem com texto, Tipo de letra, Gráficos, captura de ecrã&#10;&#10;Descrição gerada automaticamente">
            <a:extLst>
              <a:ext uri="{FF2B5EF4-FFF2-40B4-BE49-F238E27FC236}">
                <a16:creationId xmlns:a16="http://schemas.microsoft.com/office/drawing/2014/main" id="{DAE07C11-DA8E-8F02-E2AE-585A1025D2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85464209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16B5B87-8BD3-A58C-21C9-467F215F4036}"/>
              </a:ext>
            </a:extLst>
          </p:cNvPr>
          <p:cNvSpPr txBox="1"/>
          <p:nvPr/>
        </p:nvSpPr>
        <p:spPr>
          <a:xfrm>
            <a:off x="3004261" y="162057"/>
            <a:ext cx="2808312" cy="369332"/>
          </a:xfrm>
          <a:prstGeom prst="rect">
            <a:avLst/>
          </a:prstGeom>
          <a:noFill/>
        </p:spPr>
        <p:txBody>
          <a:bodyPr wrap="square" rtlCol="0">
            <a:spAutoFit/>
          </a:bodyPr>
          <a:lstStyle/>
          <a:p>
            <a:r>
              <a:rPr lang="pt-PT" dirty="0">
                <a:solidFill>
                  <a:schemeClr val="bg1"/>
                </a:solidFill>
              </a:rPr>
              <a:t>Questões mais frequentes</a:t>
            </a:r>
          </a:p>
        </p:txBody>
      </p:sp>
      <p:sp>
        <p:nvSpPr>
          <p:cNvPr id="4" name="CaixaDeTexto 3">
            <a:extLst>
              <a:ext uri="{FF2B5EF4-FFF2-40B4-BE49-F238E27FC236}">
                <a16:creationId xmlns:a16="http://schemas.microsoft.com/office/drawing/2014/main" id="{E8FEA719-2CC7-5ED0-5231-1E3B73D9C4DF}"/>
              </a:ext>
            </a:extLst>
          </p:cNvPr>
          <p:cNvSpPr txBox="1"/>
          <p:nvPr/>
        </p:nvSpPr>
        <p:spPr>
          <a:xfrm>
            <a:off x="5292080" y="1302762"/>
            <a:ext cx="3545591" cy="4116768"/>
          </a:xfrm>
          <a:prstGeom prst="rect">
            <a:avLst/>
          </a:prstGeom>
          <a:noFill/>
        </p:spPr>
        <p:txBody>
          <a:bodyPr wrap="square" rtlCol="0">
            <a:spAutoFit/>
          </a:bodyPr>
          <a:lstStyle/>
          <a:p>
            <a:pPr algn="just">
              <a:lnSpc>
                <a:spcPct val="150000"/>
              </a:lnSpc>
            </a:pPr>
            <a:r>
              <a:rPr lang="pt-PT" sz="1600" b="1" dirty="0"/>
              <a:t>Pergunta: </a:t>
            </a:r>
            <a:r>
              <a:rPr lang="pt-PT" sz="1600" dirty="0"/>
              <a:t>O que são os documentos na fase “</a:t>
            </a:r>
            <a:r>
              <a:rPr lang="pt-PT" sz="1600" i="1" dirty="0" err="1"/>
              <a:t>Pending</a:t>
            </a:r>
            <a:r>
              <a:rPr lang="pt-PT" sz="1600" i="1" dirty="0"/>
              <a:t>”</a:t>
            </a:r>
            <a:r>
              <a:rPr lang="pt-PT" sz="1600" dirty="0"/>
              <a:t> (votações) e o que tenho que fazer com eles, enquanto secretário?</a:t>
            </a:r>
          </a:p>
          <a:p>
            <a:pPr algn="just">
              <a:lnSpc>
                <a:spcPct val="150000"/>
              </a:lnSpc>
            </a:pPr>
            <a:r>
              <a:rPr lang="pt-PT" sz="1600" b="1" dirty="0"/>
              <a:t>Resposta: </a:t>
            </a:r>
            <a:r>
              <a:rPr lang="pt-PT" sz="1600" dirty="0"/>
              <a:t>Quando uma votação está em “</a:t>
            </a:r>
            <a:r>
              <a:rPr lang="pt-PT" sz="1600" i="1" dirty="0" err="1"/>
              <a:t>Pending</a:t>
            </a:r>
            <a:r>
              <a:rPr lang="pt-PT" sz="1600" dirty="0"/>
              <a:t>”, significa que já fechou o voto e o secretário tem que o passar para a fase “</a:t>
            </a:r>
            <a:r>
              <a:rPr lang="pt-PT" sz="1600" i="1" dirty="0" err="1"/>
              <a:t>Closed</a:t>
            </a:r>
            <a:r>
              <a:rPr lang="pt-PT" sz="1600" dirty="0"/>
              <a:t>” e enviar ao IPQ a intenção de voto da CT, através de </a:t>
            </a:r>
            <a:r>
              <a:rPr lang="pt-PT" sz="1600" i="1" dirty="0"/>
              <a:t>e-mail</a:t>
            </a:r>
            <a:r>
              <a:rPr lang="pt-PT" sz="1600" dirty="0"/>
              <a:t>.</a:t>
            </a:r>
            <a:r>
              <a:rPr lang="pt-PT" sz="1600" dirty="0">
                <a:solidFill>
                  <a:srgbClr val="FF0000"/>
                </a:solidFill>
              </a:rPr>
              <a:t> </a:t>
            </a:r>
            <a:r>
              <a:rPr lang="pt-PT" sz="1600" dirty="0"/>
              <a:t>Desta forma, consegue controlar facilmente os </a:t>
            </a:r>
            <a:r>
              <a:rPr lang="pt-PT" sz="1600" i="1" dirty="0" err="1"/>
              <a:t>ballots</a:t>
            </a:r>
            <a:r>
              <a:rPr lang="pt-PT" sz="1600" dirty="0"/>
              <a:t> que ainda tem por tratar.</a:t>
            </a:r>
          </a:p>
        </p:txBody>
      </p:sp>
      <p:sp>
        <p:nvSpPr>
          <p:cNvPr id="2" name="CaixaDeTexto 1">
            <a:extLst>
              <a:ext uri="{FF2B5EF4-FFF2-40B4-BE49-F238E27FC236}">
                <a16:creationId xmlns:a16="http://schemas.microsoft.com/office/drawing/2014/main" id="{D311E941-EE89-12AE-04C1-01B828D911D6}"/>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sp>
        <p:nvSpPr>
          <p:cNvPr id="7" name="CaixaDeTexto 6">
            <a:extLst>
              <a:ext uri="{FF2B5EF4-FFF2-40B4-BE49-F238E27FC236}">
                <a16:creationId xmlns:a16="http://schemas.microsoft.com/office/drawing/2014/main" id="{A2B901F2-778A-50D3-678D-CD72AC87B7C8}"/>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8" name="Imagem 7">
            <a:extLst>
              <a:ext uri="{FF2B5EF4-FFF2-40B4-BE49-F238E27FC236}">
                <a16:creationId xmlns:a16="http://schemas.microsoft.com/office/drawing/2014/main" id="{DD783129-E13D-EB72-1A99-958D3C9B880F}"/>
              </a:ext>
            </a:extLst>
          </p:cNvPr>
          <p:cNvPicPr>
            <a:picLocks noChangeAspect="1"/>
          </p:cNvPicPr>
          <p:nvPr/>
        </p:nvPicPr>
        <p:blipFill>
          <a:blip r:embed="rId3"/>
          <a:stretch>
            <a:fillRect/>
          </a:stretch>
        </p:blipFill>
        <p:spPr>
          <a:xfrm>
            <a:off x="1755" y="-10605"/>
            <a:ext cx="5968339" cy="711239"/>
          </a:xfrm>
          <a:prstGeom prst="rect">
            <a:avLst/>
          </a:prstGeom>
        </p:spPr>
      </p:pic>
      <p:pic>
        <p:nvPicPr>
          <p:cNvPr id="10" name="Imagem 9">
            <a:extLst>
              <a:ext uri="{FF2B5EF4-FFF2-40B4-BE49-F238E27FC236}">
                <a16:creationId xmlns:a16="http://schemas.microsoft.com/office/drawing/2014/main" id="{713EE301-53B8-D17D-C184-86B7882902E2}"/>
              </a:ext>
            </a:extLst>
          </p:cNvPr>
          <p:cNvPicPr>
            <a:picLocks noChangeAspect="1"/>
          </p:cNvPicPr>
          <p:nvPr/>
        </p:nvPicPr>
        <p:blipFill>
          <a:blip r:embed="rId4"/>
          <a:stretch>
            <a:fillRect/>
          </a:stretch>
        </p:blipFill>
        <p:spPr>
          <a:xfrm>
            <a:off x="306329" y="1302762"/>
            <a:ext cx="4669573" cy="4669573"/>
          </a:xfrm>
          <a:prstGeom prst="rect">
            <a:avLst/>
          </a:prstGeom>
          <a:ln>
            <a:noFill/>
          </a:ln>
          <a:effectLst>
            <a:outerShdw blurRad="292100" dist="139700" dir="2700000" algn="tl" rotWithShape="0">
              <a:srgbClr val="333333">
                <a:alpha val="65000"/>
              </a:srgbClr>
            </a:outerShdw>
          </a:effectLst>
        </p:spPr>
      </p:pic>
      <p:cxnSp>
        <p:nvCxnSpPr>
          <p:cNvPr id="14" name="Conexão reta unidirecional 13">
            <a:extLst>
              <a:ext uri="{FF2B5EF4-FFF2-40B4-BE49-F238E27FC236}">
                <a16:creationId xmlns:a16="http://schemas.microsoft.com/office/drawing/2014/main" id="{5E798A98-B3ED-5877-24D1-A0EF7E2E5006}"/>
              </a:ext>
            </a:extLst>
          </p:cNvPr>
          <p:cNvCxnSpPr/>
          <p:nvPr/>
        </p:nvCxnSpPr>
        <p:spPr>
          <a:xfrm flipH="1" flipV="1">
            <a:off x="1259632" y="1700808"/>
            <a:ext cx="504056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xão reta unidirecional 15">
            <a:extLst>
              <a:ext uri="{FF2B5EF4-FFF2-40B4-BE49-F238E27FC236}">
                <a16:creationId xmlns:a16="http://schemas.microsoft.com/office/drawing/2014/main" id="{70A27317-B0EF-5B16-D75C-10A44D934B00}"/>
              </a:ext>
            </a:extLst>
          </p:cNvPr>
          <p:cNvCxnSpPr>
            <a:cxnSpLocks/>
          </p:cNvCxnSpPr>
          <p:nvPr/>
        </p:nvCxnSpPr>
        <p:spPr>
          <a:xfrm flipH="1">
            <a:off x="2299883" y="4293096"/>
            <a:ext cx="3670211" cy="1524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Imagem 4" descr="Uma imagem com texto, Tipo de letra, Gráficos, captura de ecrã&#10;&#10;Descrição gerada automaticamente">
            <a:extLst>
              <a:ext uri="{FF2B5EF4-FFF2-40B4-BE49-F238E27FC236}">
                <a16:creationId xmlns:a16="http://schemas.microsoft.com/office/drawing/2014/main" id="{242D188D-B2C3-8727-7DBD-DFB8627AF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162402154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377533" y="1536239"/>
            <a:ext cx="8388933" cy="2957861"/>
          </a:xfrm>
          <a:prstGeom prst="rect">
            <a:avLst/>
          </a:prstGeom>
          <a:noFill/>
        </p:spPr>
        <p:txBody>
          <a:bodyPr wrap="square" rtlCol="0">
            <a:spAutoFit/>
          </a:bodyPr>
          <a:lstStyle/>
          <a:p>
            <a:pPr algn="just">
              <a:lnSpc>
                <a:spcPct val="150000"/>
              </a:lnSpc>
            </a:pPr>
            <a:r>
              <a:rPr lang="pt-PT" b="1" dirty="0"/>
              <a:t>Pergunta: </a:t>
            </a:r>
            <a:r>
              <a:rPr lang="pt-PT" dirty="0"/>
              <a:t>Sou presidente numa CT e </a:t>
            </a:r>
            <a:r>
              <a:rPr lang="pt-PT" i="1" dirty="0" err="1"/>
              <a:t>Secretary</a:t>
            </a:r>
            <a:r>
              <a:rPr lang="pt-PT" i="1" dirty="0"/>
              <a:t> Support Team </a:t>
            </a:r>
            <a:r>
              <a:rPr lang="pt-PT" dirty="0"/>
              <a:t>(SST) e consigo votar e noutra CT ou SC que sou SST não consigo.</a:t>
            </a:r>
          </a:p>
          <a:p>
            <a:pPr algn="just">
              <a:lnSpc>
                <a:spcPct val="150000"/>
              </a:lnSpc>
            </a:pPr>
            <a:r>
              <a:rPr lang="pt-PT" b="1" dirty="0"/>
              <a:t>Resposta: </a:t>
            </a:r>
            <a:r>
              <a:rPr lang="pt-PT" dirty="0"/>
              <a:t>Enquanto SST não conseguem votar, se não for vogal da CT ou Subcomissão (SC). Pode efetuar votações em nome de outros vogais, se assim for solicitado pelos mesmos. Apenas como secretário, presidente e vogal pode efetuar votações.</a:t>
            </a:r>
          </a:p>
          <a:p>
            <a:pPr marL="285750" indent="-285750" algn="just">
              <a:lnSpc>
                <a:spcPct val="150000"/>
              </a:lnSpc>
              <a:buFontTx/>
              <a:buChar char="-"/>
            </a:pPr>
            <a:endParaRPr lang="pt-PT" dirty="0"/>
          </a:p>
          <a:p>
            <a:pPr marL="285750" indent="-285750" algn="just">
              <a:lnSpc>
                <a:spcPct val="150000"/>
              </a:lnSpc>
              <a:buFontTx/>
              <a:buChar char="-"/>
            </a:pPr>
            <a:endParaRPr lang="pt-PT" dirty="0"/>
          </a:p>
        </p:txBody>
      </p:sp>
      <p:sp>
        <p:nvSpPr>
          <p:cNvPr id="2" name="CaixaDeTexto 1">
            <a:extLst>
              <a:ext uri="{FF2B5EF4-FFF2-40B4-BE49-F238E27FC236}">
                <a16:creationId xmlns:a16="http://schemas.microsoft.com/office/drawing/2014/main" id="{D311E941-EE89-12AE-04C1-01B828D911D6}"/>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5" name="Imagem 4">
            <a:extLst>
              <a:ext uri="{FF2B5EF4-FFF2-40B4-BE49-F238E27FC236}">
                <a16:creationId xmlns:a16="http://schemas.microsoft.com/office/drawing/2014/main" id="{BBF16E17-2857-C8BC-3A0B-F5B3B691380D}"/>
              </a:ext>
            </a:extLst>
          </p:cNvPr>
          <p:cNvPicPr>
            <a:picLocks noChangeAspect="1"/>
          </p:cNvPicPr>
          <p:nvPr/>
        </p:nvPicPr>
        <p:blipFill>
          <a:blip r:embed="rId3"/>
          <a:stretch>
            <a:fillRect/>
          </a:stretch>
        </p:blipFill>
        <p:spPr>
          <a:xfrm>
            <a:off x="1755" y="-10605"/>
            <a:ext cx="5968339" cy="711239"/>
          </a:xfrm>
          <a:prstGeom prst="rect">
            <a:avLst/>
          </a:prstGeom>
        </p:spPr>
      </p:pic>
      <p:sp>
        <p:nvSpPr>
          <p:cNvPr id="7" name="CaixaDeTexto 6">
            <a:extLst>
              <a:ext uri="{FF2B5EF4-FFF2-40B4-BE49-F238E27FC236}">
                <a16:creationId xmlns:a16="http://schemas.microsoft.com/office/drawing/2014/main" id="{3ECE45E3-422C-E584-7155-371336E6EE98}"/>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9" name="Imagem 8">
            <a:extLst>
              <a:ext uri="{FF2B5EF4-FFF2-40B4-BE49-F238E27FC236}">
                <a16:creationId xmlns:a16="http://schemas.microsoft.com/office/drawing/2014/main" id="{68C6944C-F4C8-D07B-F74D-1D79B21BE352}"/>
              </a:ext>
            </a:extLst>
          </p:cNvPr>
          <p:cNvPicPr>
            <a:picLocks noChangeAspect="1"/>
          </p:cNvPicPr>
          <p:nvPr/>
        </p:nvPicPr>
        <p:blipFill>
          <a:blip r:embed="rId4"/>
          <a:stretch>
            <a:fillRect/>
          </a:stretch>
        </p:blipFill>
        <p:spPr>
          <a:xfrm>
            <a:off x="1547664" y="4047355"/>
            <a:ext cx="5616624" cy="2055732"/>
          </a:xfrm>
          <a:prstGeom prst="rect">
            <a:avLst/>
          </a:prstGeom>
          <a:ln>
            <a:noFill/>
          </a:ln>
          <a:effectLst>
            <a:outerShdw blurRad="292100" dist="139700" dir="2700000" algn="tl" rotWithShape="0">
              <a:srgbClr val="333333">
                <a:alpha val="65000"/>
              </a:srgbClr>
            </a:outerShdw>
          </a:effectLst>
        </p:spPr>
      </p:pic>
      <p:pic>
        <p:nvPicPr>
          <p:cNvPr id="3" name="Imagem 2" descr="Uma imagem com texto, Tipo de letra, Gráficos, captura de ecrã&#10;&#10;Descrição gerada automaticamente">
            <a:extLst>
              <a:ext uri="{FF2B5EF4-FFF2-40B4-BE49-F238E27FC236}">
                <a16:creationId xmlns:a16="http://schemas.microsoft.com/office/drawing/2014/main" id="{08ECAA00-E559-58CA-F026-85BE203AE3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402837806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16B5B87-8BD3-A58C-21C9-467F215F4036}"/>
              </a:ext>
            </a:extLst>
          </p:cNvPr>
          <p:cNvSpPr txBox="1"/>
          <p:nvPr/>
        </p:nvSpPr>
        <p:spPr>
          <a:xfrm>
            <a:off x="3004261" y="162057"/>
            <a:ext cx="2808312" cy="369332"/>
          </a:xfrm>
          <a:prstGeom prst="rect">
            <a:avLst/>
          </a:prstGeom>
          <a:noFill/>
        </p:spPr>
        <p:txBody>
          <a:bodyPr wrap="square" rtlCol="0">
            <a:spAutoFit/>
          </a:bodyPr>
          <a:lstStyle/>
          <a:p>
            <a:r>
              <a:rPr lang="pt-PT" dirty="0">
                <a:solidFill>
                  <a:schemeClr val="bg1"/>
                </a:solidFill>
              </a:rPr>
              <a:t>Questões mais frequentes</a:t>
            </a:r>
          </a:p>
        </p:txBody>
      </p:sp>
      <p:sp>
        <p:nvSpPr>
          <p:cNvPr id="4" name="CaixaDeTexto 3">
            <a:extLst>
              <a:ext uri="{FF2B5EF4-FFF2-40B4-BE49-F238E27FC236}">
                <a16:creationId xmlns:a16="http://schemas.microsoft.com/office/drawing/2014/main" id="{E8FEA719-2CC7-5ED0-5231-1E3B73D9C4DF}"/>
              </a:ext>
            </a:extLst>
          </p:cNvPr>
          <p:cNvSpPr txBox="1"/>
          <p:nvPr/>
        </p:nvSpPr>
        <p:spPr>
          <a:xfrm>
            <a:off x="323528" y="1381715"/>
            <a:ext cx="8388933" cy="2680862"/>
          </a:xfrm>
          <a:prstGeom prst="rect">
            <a:avLst/>
          </a:prstGeom>
          <a:noFill/>
        </p:spPr>
        <p:txBody>
          <a:bodyPr wrap="square" rtlCol="0">
            <a:spAutoFit/>
          </a:bodyPr>
          <a:lstStyle/>
          <a:p>
            <a:pPr algn="just">
              <a:lnSpc>
                <a:spcPct val="150000"/>
              </a:lnSpc>
            </a:pPr>
            <a:endParaRPr lang="pt-PT" sz="600" dirty="0"/>
          </a:p>
          <a:p>
            <a:pPr algn="just">
              <a:lnSpc>
                <a:spcPct val="150000"/>
              </a:lnSpc>
            </a:pPr>
            <a:r>
              <a:rPr lang="pt-PT" b="1" dirty="0"/>
              <a:t>Pergunta: </a:t>
            </a:r>
            <a:r>
              <a:rPr lang="pt-PT" dirty="0"/>
              <a:t>Temos TC da ISO mapeados mas os </a:t>
            </a:r>
            <a:r>
              <a:rPr lang="pt-PT" i="1" dirty="0" err="1"/>
              <a:t>ballots</a:t>
            </a:r>
            <a:r>
              <a:rPr lang="pt-PT" dirty="0"/>
              <a:t> não aparecem automaticamente? </a:t>
            </a:r>
            <a:r>
              <a:rPr lang="pt-PT" b="1" dirty="0"/>
              <a:t>Resposta: </a:t>
            </a:r>
            <a:r>
              <a:rPr lang="pt-PT" dirty="0"/>
              <a:t>Apenas quando somos membros P (</a:t>
            </a:r>
            <a:r>
              <a:rPr lang="pt-PT" i="1" dirty="0" err="1"/>
              <a:t>Participant</a:t>
            </a:r>
            <a:r>
              <a:rPr lang="pt-PT" dirty="0"/>
              <a:t>) do TC, os </a:t>
            </a:r>
            <a:r>
              <a:rPr lang="pt-PT" i="1" dirty="0" err="1"/>
              <a:t>ballots</a:t>
            </a:r>
            <a:r>
              <a:rPr lang="pt-PT" dirty="0"/>
              <a:t> vão ser “criados” automaticamente. Quando isso não acontece o secretário tem de fazer manualmente, são designados de </a:t>
            </a:r>
            <a:r>
              <a:rPr lang="pt-PT" b="1" dirty="0"/>
              <a:t>NPOS (M)</a:t>
            </a:r>
            <a:r>
              <a:rPr lang="pt-PT" dirty="0"/>
              <a:t>.</a:t>
            </a:r>
          </a:p>
          <a:p>
            <a:pPr marL="285750" indent="-285750" algn="just">
              <a:lnSpc>
                <a:spcPct val="150000"/>
              </a:lnSpc>
              <a:buFontTx/>
              <a:buChar char="-"/>
            </a:pPr>
            <a:endParaRPr lang="pt-PT" dirty="0"/>
          </a:p>
          <a:p>
            <a:pPr marL="285750" indent="-285750" algn="just">
              <a:lnSpc>
                <a:spcPct val="150000"/>
              </a:lnSpc>
              <a:buFontTx/>
              <a:buChar char="-"/>
            </a:pPr>
            <a:endParaRPr lang="pt-PT" dirty="0"/>
          </a:p>
        </p:txBody>
      </p:sp>
      <p:sp>
        <p:nvSpPr>
          <p:cNvPr id="2" name="CaixaDeTexto 1">
            <a:extLst>
              <a:ext uri="{FF2B5EF4-FFF2-40B4-BE49-F238E27FC236}">
                <a16:creationId xmlns:a16="http://schemas.microsoft.com/office/drawing/2014/main" id="{D311E941-EE89-12AE-04C1-01B828D911D6}"/>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sp>
        <p:nvSpPr>
          <p:cNvPr id="7" name="CaixaDeTexto 6">
            <a:extLst>
              <a:ext uri="{FF2B5EF4-FFF2-40B4-BE49-F238E27FC236}">
                <a16:creationId xmlns:a16="http://schemas.microsoft.com/office/drawing/2014/main" id="{A2B901F2-778A-50D3-678D-CD72AC87B7C8}"/>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8" name="Imagem 7">
            <a:extLst>
              <a:ext uri="{FF2B5EF4-FFF2-40B4-BE49-F238E27FC236}">
                <a16:creationId xmlns:a16="http://schemas.microsoft.com/office/drawing/2014/main" id="{DD783129-E13D-EB72-1A99-958D3C9B880F}"/>
              </a:ext>
            </a:extLst>
          </p:cNvPr>
          <p:cNvPicPr>
            <a:picLocks noChangeAspect="1"/>
          </p:cNvPicPr>
          <p:nvPr/>
        </p:nvPicPr>
        <p:blipFill>
          <a:blip r:embed="rId3"/>
          <a:stretch>
            <a:fillRect/>
          </a:stretch>
        </p:blipFill>
        <p:spPr>
          <a:xfrm>
            <a:off x="1755" y="-10605"/>
            <a:ext cx="5968339" cy="711239"/>
          </a:xfrm>
          <a:prstGeom prst="rect">
            <a:avLst/>
          </a:prstGeom>
        </p:spPr>
      </p:pic>
      <p:pic>
        <p:nvPicPr>
          <p:cNvPr id="6" name="Imagem 5">
            <a:extLst>
              <a:ext uri="{FF2B5EF4-FFF2-40B4-BE49-F238E27FC236}">
                <a16:creationId xmlns:a16="http://schemas.microsoft.com/office/drawing/2014/main" id="{A727501C-29AB-C369-3152-23E6BBF84078}"/>
              </a:ext>
            </a:extLst>
          </p:cNvPr>
          <p:cNvPicPr>
            <a:picLocks noChangeAspect="1"/>
          </p:cNvPicPr>
          <p:nvPr/>
        </p:nvPicPr>
        <p:blipFill>
          <a:blip r:embed="rId4"/>
          <a:stretch>
            <a:fillRect/>
          </a:stretch>
        </p:blipFill>
        <p:spPr>
          <a:xfrm>
            <a:off x="431539" y="3569485"/>
            <a:ext cx="8604448" cy="2348345"/>
          </a:xfrm>
          <a:prstGeom prst="rect">
            <a:avLst/>
          </a:prstGeom>
          <a:ln>
            <a:noFill/>
          </a:ln>
          <a:effectLst>
            <a:outerShdw blurRad="292100" dist="139700" dir="2700000" algn="tl" rotWithShape="0">
              <a:srgbClr val="333333">
                <a:alpha val="65000"/>
              </a:srgbClr>
            </a:outerShdw>
          </a:effectLst>
        </p:spPr>
      </p:pic>
      <p:cxnSp>
        <p:nvCxnSpPr>
          <p:cNvPr id="10" name="Conexão reta unidirecional 9">
            <a:extLst>
              <a:ext uri="{FF2B5EF4-FFF2-40B4-BE49-F238E27FC236}">
                <a16:creationId xmlns:a16="http://schemas.microsoft.com/office/drawing/2014/main" id="{A09BB599-DDC7-D26C-9614-FA7C955FC473}"/>
              </a:ext>
            </a:extLst>
          </p:cNvPr>
          <p:cNvCxnSpPr>
            <a:cxnSpLocks/>
          </p:cNvCxnSpPr>
          <p:nvPr/>
        </p:nvCxnSpPr>
        <p:spPr>
          <a:xfrm flipH="1">
            <a:off x="827584" y="3212976"/>
            <a:ext cx="2952328" cy="1530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Imagem 4" descr="Uma imagem com texto, Tipo de letra, Gráficos, captura de ecrã&#10;&#10;Descrição gerada automaticamente">
            <a:extLst>
              <a:ext uri="{FF2B5EF4-FFF2-40B4-BE49-F238E27FC236}">
                <a16:creationId xmlns:a16="http://schemas.microsoft.com/office/drawing/2014/main" id="{F9A9ADFD-CC9A-8DD0-11B7-AA8E8FA99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39854363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539552" y="1648235"/>
            <a:ext cx="8316925" cy="4342856"/>
          </a:xfrm>
          <a:prstGeom prst="rect">
            <a:avLst/>
          </a:prstGeom>
          <a:noFill/>
        </p:spPr>
        <p:txBody>
          <a:bodyPr wrap="square" rtlCol="0">
            <a:spAutoFit/>
          </a:bodyPr>
          <a:lstStyle/>
          <a:p>
            <a:pPr algn="just">
              <a:lnSpc>
                <a:spcPct val="150000"/>
              </a:lnSpc>
            </a:pPr>
            <a:r>
              <a:rPr lang="pt-PT" b="1" dirty="0"/>
              <a:t>Pergunta: </a:t>
            </a:r>
            <a:r>
              <a:rPr lang="pt-PT" dirty="0"/>
              <a:t>Como criar uma reunião no “</a:t>
            </a:r>
            <a:r>
              <a:rPr lang="pt-PT" i="1" dirty="0" err="1"/>
              <a:t>National</a:t>
            </a:r>
            <a:r>
              <a:rPr lang="pt-PT" i="1" dirty="0"/>
              <a:t> Meetings”</a:t>
            </a:r>
            <a:r>
              <a:rPr lang="pt-PT" dirty="0"/>
              <a:t>? </a:t>
            </a:r>
          </a:p>
          <a:p>
            <a:pPr algn="just">
              <a:lnSpc>
                <a:spcPct val="150000"/>
              </a:lnSpc>
            </a:pPr>
            <a:r>
              <a:rPr lang="pt-PT" b="1" dirty="0"/>
              <a:t>Resposta: </a:t>
            </a:r>
            <a:r>
              <a:rPr lang="pt-PT" dirty="0"/>
              <a:t>No canal de </a:t>
            </a:r>
            <a:r>
              <a:rPr lang="pt-PT" dirty="0">
                <a:hlinkClick r:id="rId4"/>
              </a:rPr>
              <a:t>Youtube do IPQ </a:t>
            </a:r>
            <a:r>
              <a:rPr lang="pt-PT" dirty="0"/>
              <a:t>temos o vídeo de como criar a reunião</a:t>
            </a:r>
            <a:r>
              <a:rPr lang="pt-PT" b="1" dirty="0"/>
              <a:t>. </a:t>
            </a:r>
          </a:p>
          <a:p>
            <a:pPr algn="just">
              <a:lnSpc>
                <a:spcPct val="150000"/>
              </a:lnSpc>
            </a:pPr>
            <a:endParaRPr lang="pt-PT" sz="600" b="1" dirty="0"/>
          </a:p>
          <a:p>
            <a:pPr algn="just">
              <a:lnSpc>
                <a:spcPct val="150000"/>
              </a:lnSpc>
            </a:pPr>
            <a:endParaRPr lang="pt-PT" sz="600" dirty="0"/>
          </a:p>
          <a:p>
            <a:pPr algn="just">
              <a:lnSpc>
                <a:spcPct val="150000"/>
              </a:lnSpc>
            </a:pPr>
            <a:endParaRPr lang="pt-PT" dirty="0"/>
          </a:p>
          <a:p>
            <a:pPr algn="just"/>
            <a:endParaRPr lang="pt-PT" sz="1800" b="1" i="0" dirty="0">
              <a:effectLst/>
            </a:endParaRPr>
          </a:p>
          <a:p>
            <a:pPr marL="285750" indent="-285750" algn="l">
              <a:buFontTx/>
              <a:buChar char="-"/>
            </a:pPr>
            <a:endParaRPr lang="pt-PT" dirty="0">
              <a:solidFill>
                <a:srgbClr val="000000"/>
              </a:solidFill>
            </a:endParaRPr>
          </a:p>
          <a:p>
            <a:pPr marL="285750" indent="-285750" algn="l">
              <a:buFontTx/>
              <a:buChar char="-"/>
            </a:pPr>
            <a:endParaRPr lang="pt-PT" dirty="0">
              <a:solidFill>
                <a:srgbClr val="000000"/>
              </a:solidFill>
            </a:endParaRPr>
          </a:p>
          <a:p>
            <a:pPr marL="285750" indent="-285750" algn="l">
              <a:buFontTx/>
              <a:buChar char="-"/>
            </a:pPr>
            <a:endParaRPr lang="pt-PT" sz="1800" b="0" i="0" dirty="0">
              <a:solidFill>
                <a:srgbClr val="000000"/>
              </a:solidFill>
              <a:effectLst/>
            </a:endParaRPr>
          </a:p>
          <a:p>
            <a:pPr marL="285750" indent="-285750" algn="just">
              <a:lnSpc>
                <a:spcPct val="150000"/>
              </a:lnSpc>
              <a:buFontTx/>
              <a:buChar char="-"/>
            </a:pPr>
            <a:endParaRPr lang="pt-PT" dirty="0"/>
          </a:p>
          <a:p>
            <a:pPr marL="285750" indent="-285750" algn="just">
              <a:lnSpc>
                <a:spcPct val="150000"/>
              </a:lnSpc>
              <a:buFontTx/>
              <a:buChar char="-"/>
            </a:pPr>
            <a:endParaRPr lang="pt-PT" dirty="0"/>
          </a:p>
          <a:p>
            <a:pPr marL="285750" indent="-285750" algn="just">
              <a:lnSpc>
                <a:spcPct val="150000"/>
              </a:lnSpc>
              <a:buFontTx/>
              <a:buChar char="-"/>
            </a:pPr>
            <a:endParaRPr lang="pt-PT" dirty="0"/>
          </a:p>
          <a:p>
            <a:pPr marL="285750" indent="-285750" algn="just">
              <a:lnSpc>
                <a:spcPct val="150000"/>
              </a:lnSpc>
              <a:buFontTx/>
              <a:buChar char="-"/>
            </a:pPr>
            <a:endParaRPr lang="pt-PT" dirty="0"/>
          </a:p>
        </p:txBody>
      </p:sp>
      <p:sp>
        <p:nvSpPr>
          <p:cNvPr id="2" name="CaixaDeTexto 1">
            <a:extLst>
              <a:ext uri="{FF2B5EF4-FFF2-40B4-BE49-F238E27FC236}">
                <a16:creationId xmlns:a16="http://schemas.microsoft.com/office/drawing/2014/main" id="{50C990BE-A9E7-2491-F70C-FE185F9A39D6}"/>
              </a:ext>
            </a:extLst>
          </p:cNvPr>
          <p:cNvSpPr txBox="1"/>
          <p:nvPr/>
        </p:nvSpPr>
        <p:spPr>
          <a:xfrm>
            <a:off x="1079612" y="5235189"/>
            <a:ext cx="6984776" cy="523220"/>
          </a:xfrm>
          <a:prstGeom prst="rect">
            <a:avLst/>
          </a:prstGeom>
          <a:noFill/>
        </p:spPr>
        <p:txBody>
          <a:bodyPr wrap="square" rtlCol="0">
            <a:spAutoFit/>
          </a:bodyPr>
          <a:lstStyle/>
          <a:p>
            <a:r>
              <a:rPr lang="pt-PT" sz="1400" dirty="0"/>
              <a:t>O </a:t>
            </a:r>
            <a:r>
              <a:rPr lang="pt-PT" sz="1400" i="1" dirty="0" err="1"/>
              <a:t>National</a:t>
            </a:r>
            <a:r>
              <a:rPr lang="pt-PT" sz="1400" i="1" dirty="0"/>
              <a:t> </a:t>
            </a:r>
            <a:r>
              <a:rPr lang="pt-PT" sz="1400" i="1" dirty="0" err="1"/>
              <a:t>Metting</a:t>
            </a:r>
            <a:r>
              <a:rPr lang="pt-PT" sz="1400" i="1" dirty="0"/>
              <a:t> </a:t>
            </a:r>
            <a:r>
              <a:rPr lang="pt-PT" sz="1400" i="1" dirty="0" err="1"/>
              <a:t>Participant</a:t>
            </a:r>
            <a:r>
              <a:rPr lang="pt-PT" sz="1400" i="1" dirty="0"/>
              <a:t> </a:t>
            </a:r>
            <a:r>
              <a:rPr lang="pt-PT" sz="1400" i="1" dirty="0" err="1"/>
              <a:t>Aprover</a:t>
            </a:r>
            <a:r>
              <a:rPr lang="pt-PT" sz="1400" dirty="0"/>
              <a:t> é o Secretário e SST.</a:t>
            </a:r>
          </a:p>
          <a:p>
            <a:r>
              <a:rPr lang="pt-PT" sz="1400" dirty="0"/>
              <a:t>São as pessoas com permissões para criar e fazer a gestão das reuniões</a:t>
            </a:r>
          </a:p>
        </p:txBody>
      </p:sp>
      <p:sp>
        <p:nvSpPr>
          <p:cNvPr id="5" name="CaixaDeTexto 4">
            <a:extLst>
              <a:ext uri="{FF2B5EF4-FFF2-40B4-BE49-F238E27FC236}">
                <a16:creationId xmlns:a16="http://schemas.microsoft.com/office/drawing/2014/main" id="{9DAC626D-6325-2078-D563-47D75FE7A9E9}"/>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7" name="Imagem 6">
            <a:extLst>
              <a:ext uri="{FF2B5EF4-FFF2-40B4-BE49-F238E27FC236}">
                <a16:creationId xmlns:a16="http://schemas.microsoft.com/office/drawing/2014/main" id="{56E1DE09-277C-5BBB-A370-5388AF6D602F}"/>
              </a:ext>
            </a:extLst>
          </p:cNvPr>
          <p:cNvPicPr>
            <a:picLocks noChangeAspect="1"/>
          </p:cNvPicPr>
          <p:nvPr/>
        </p:nvPicPr>
        <p:blipFill>
          <a:blip r:embed="rId5"/>
          <a:stretch>
            <a:fillRect/>
          </a:stretch>
        </p:blipFill>
        <p:spPr>
          <a:xfrm>
            <a:off x="1755" y="-10605"/>
            <a:ext cx="5968339" cy="711239"/>
          </a:xfrm>
          <a:prstGeom prst="rect">
            <a:avLst/>
          </a:prstGeom>
        </p:spPr>
      </p:pic>
      <p:sp>
        <p:nvSpPr>
          <p:cNvPr id="8" name="CaixaDeTexto 7">
            <a:extLst>
              <a:ext uri="{FF2B5EF4-FFF2-40B4-BE49-F238E27FC236}">
                <a16:creationId xmlns:a16="http://schemas.microsoft.com/office/drawing/2014/main" id="{FC5616A1-0E04-2A76-61A5-34DAE3EC349E}"/>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3" name="Multimédia Online 2" title="Plataforma ISOlutions – National Meetings | Secretários">
            <a:hlinkClick r:id="" action="ppaction://media"/>
            <a:extLst>
              <a:ext uri="{FF2B5EF4-FFF2-40B4-BE49-F238E27FC236}">
                <a16:creationId xmlns:a16="http://schemas.microsoft.com/office/drawing/2014/main" id="{584177B5-F8F3-88B7-5ADD-A9722E4F4E01}"/>
              </a:ext>
            </a:extLst>
          </p:cNvPr>
          <p:cNvPicPr>
            <a:picLocks noRot="1" noChangeAspect="1"/>
          </p:cNvPicPr>
          <p:nvPr>
            <a:videoFile r:link="rId1"/>
          </p:nvPr>
        </p:nvPicPr>
        <p:blipFill>
          <a:blip r:embed="rId6"/>
          <a:stretch>
            <a:fillRect/>
          </a:stretch>
        </p:blipFill>
        <p:spPr>
          <a:xfrm>
            <a:off x="2372629" y="2851692"/>
            <a:ext cx="3807220" cy="2150815"/>
          </a:xfrm>
          <a:prstGeom prst="rect">
            <a:avLst/>
          </a:prstGeom>
        </p:spPr>
      </p:pic>
      <p:pic>
        <p:nvPicPr>
          <p:cNvPr id="6" name="Imagem 5" descr="Uma imagem com texto, Tipo de letra, Gráficos, captura de ecrã&#10;&#10;Descrição gerada automaticamente">
            <a:extLst>
              <a:ext uri="{FF2B5EF4-FFF2-40B4-BE49-F238E27FC236}">
                <a16:creationId xmlns:a16="http://schemas.microsoft.com/office/drawing/2014/main" id="{D56E728E-3C73-A74B-C46F-699C23A07B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221362116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151744" y="1468842"/>
            <a:ext cx="4088998" cy="3317190"/>
          </a:xfrm>
          <a:prstGeom prst="rect">
            <a:avLst/>
          </a:prstGeom>
          <a:noFill/>
        </p:spPr>
        <p:txBody>
          <a:bodyPr wrap="square" rtlCol="0">
            <a:spAutoFit/>
          </a:bodyPr>
          <a:lstStyle/>
          <a:p>
            <a:pPr algn="just">
              <a:lnSpc>
                <a:spcPts val="2300"/>
              </a:lnSpc>
            </a:pPr>
            <a:r>
              <a:rPr lang="pt-PT" sz="1600" b="1" dirty="0"/>
              <a:t>Pergunta: </a:t>
            </a:r>
            <a:r>
              <a:rPr lang="pt-PT" sz="1600" dirty="0"/>
              <a:t>Como posso notificar os vogais sobre as reuniões que criei no “</a:t>
            </a:r>
            <a:r>
              <a:rPr lang="pt-PT" sz="1600" i="1" dirty="0" err="1"/>
              <a:t>National</a:t>
            </a:r>
            <a:r>
              <a:rPr lang="pt-PT" sz="1600" i="1" dirty="0"/>
              <a:t> Meetings</a:t>
            </a:r>
            <a:r>
              <a:rPr lang="pt-PT" sz="1600" dirty="0"/>
              <a:t>" da ISOlutions. Como se notificam com o </a:t>
            </a:r>
            <a:r>
              <a:rPr lang="pt-PT" sz="1600" i="1" dirty="0"/>
              <a:t>link</a:t>
            </a:r>
            <a:r>
              <a:rPr lang="pt-PT" sz="1600" dirty="0"/>
              <a:t> direto para se registarem? </a:t>
            </a:r>
          </a:p>
          <a:p>
            <a:pPr algn="just">
              <a:lnSpc>
                <a:spcPts val="2300"/>
              </a:lnSpc>
            </a:pPr>
            <a:endParaRPr lang="pt-PT" sz="1200" dirty="0"/>
          </a:p>
          <a:p>
            <a:pPr algn="just">
              <a:lnSpc>
                <a:spcPts val="2300"/>
              </a:lnSpc>
            </a:pPr>
            <a:r>
              <a:rPr lang="pt-PT" sz="1600" b="1" dirty="0"/>
              <a:t>Resposta: </a:t>
            </a:r>
            <a:r>
              <a:rPr lang="pt-PT" sz="1600" dirty="0"/>
              <a:t>Assim que a reunião é confirmada pelo </a:t>
            </a:r>
            <a:r>
              <a:rPr lang="pt-PT" sz="1600" i="1" dirty="0" err="1"/>
              <a:t>National</a:t>
            </a:r>
            <a:r>
              <a:rPr lang="pt-PT" sz="1600" i="1" dirty="0"/>
              <a:t> Meeting </a:t>
            </a:r>
            <a:r>
              <a:rPr lang="pt-PT" sz="1600" i="1" dirty="0" err="1"/>
              <a:t>Participant</a:t>
            </a:r>
            <a:r>
              <a:rPr lang="pt-PT" sz="1600" i="1" dirty="0"/>
              <a:t> </a:t>
            </a:r>
            <a:r>
              <a:rPr lang="pt-PT" sz="1600" i="1" dirty="0" err="1"/>
              <a:t>Aprover</a:t>
            </a:r>
            <a:r>
              <a:rPr lang="pt-PT" sz="1600" i="1" dirty="0"/>
              <a:t> </a:t>
            </a:r>
            <a:r>
              <a:rPr lang="pt-PT" sz="1600" dirty="0"/>
              <a:t>(NMPA) no dia seguinte os vogais da CT/SC/GT recebem um </a:t>
            </a:r>
            <a:r>
              <a:rPr lang="pt-PT" sz="1600" i="1" dirty="0"/>
              <a:t>e-mail</a:t>
            </a:r>
            <a:r>
              <a:rPr lang="pt-PT" sz="1600" dirty="0"/>
              <a:t> com a indicação que a reunião foi criada bem como o </a:t>
            </a:r>
            <a:r>
              <a:rPr lang="pt-PT" sz="1600" i="1" dirty="0"/>
              <a:t>link</a:t>
            </a:r>
            <a:r>
              <a:rPr lang="pt-PT" sz="1600" dirty="0"/>
              <a:t> para efetuarem o registo. </a:t>
            </a:r>
          </a:p>
        </p:txBody>
      </p:sp>
      <p:sp>
        <p:nvSpPr>
          <p:cNvPr id="5" name="CaixaDeTexto 4">
            <a:extLst>
              <a:ext uri="{FF2B5EF4-FFF2-40B4-BE49-F238E27FC236}">
                <a16:creationId xmlns:a16="http://schemas.microsoft.com/office/drawing/2014/main" id="{9DAC626D-6325-2078-D563-47D75FE7A9E9}"/>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7" name="Imagem 6">
            <a:extLst>
              <a:ext uri="{FF2B5EF4-FFF2-40B4-BE49-F238E27FC236}">
                <a16:creationId xmlns:a16="http://schemas.microsoft.com/office/drawing/2014/main" id="{56E1DE09-277C-5BBB-A370-5388AF6D602F}"/>
              </a:ext>
            </a:extLst>
          </p:cNvPr>
          <p:cNvPicPr>
            <a:picLocks noChangeAspect="1"/>
          </p:cNvPicPr>
          <p:nvPr/>
        </p:nvPicPr>
        <p:blipFill>
          <a:blip r:embed="rId3"/>
          <a:stretch>
            <a:fillRect/>
          </a:stretch>
        </p:blipFill>
        <p:spPr>
          <a:xfrm>
            <a:off x="1755" y="-10605"/>
            <a:ext cx="5968339" cy="711239"/>
          </a:xfrm>
          <a:prstGeom prst="rect">
            <a:avLst/>
          </a:prstGeom>
        </p:spPr>
      </p:pic>
      <p:sp>
        <p:nvSpPr>
          <p:cNvPr id="8" name="CaixaDeTexto 7">
            <a:extLst>
              <a:ext uri="{FF2B5EF4-FFF2-40B4-BE49-F238E27FC236}">
                <a16:creationId xmlns:a16="http://schemas.microsoft.com/office/drawing/2014/main" id="{FC5616A1-0E04-2A76-61A5-34DAE3EC349E}"/>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10" name="Imagem 9">
            <a:extLst>
              <a:ext uri="{FF2B5EF4-FFF2-40B4-BE49-F238E27FC236}">
                <a16:creationId xmlns:a16="http://schemas.microsoft.com/office/drawing/2014/main" id="{8B1A7449-EB23-A369-9F98-A2C3DF057F70}"/>
              </a:ext>
            </a:extLst>
          </p:cNvPr>
          <p:cNvPicPr>
            <a:picLocks noChangeAspect="1"/>
          </p:cNvPicPr>
          <p:nvPr/>
        </p:nvPicPr>
        <p:blipFill>
          <a:blip r:embed="rId4"/>
          <a:stretch>
            <a:fillRect/>
          </a:stretch>
        </p:blipFill>
        <p:spPr>
          <a:xfrm>
            <a:off x="4306327" y="1428025"/>
            <a:ext cx="4716016" cy="2841584"/>
          </a:xfrm>
          <a:prstGeom prst="rect">
            <a:avLst/>
          </a:prstGeom>
          <a:ln>
            <a:noFill/>
          </a:ln>
          <a:effectLst>
            <a:outerShdw blurRad="292100" dist="139700" dir="2700000" algn="tl" rotWithShape="0">
              <a:srgbClr val="333333">
                <a:alpha val="65000"/>
              </a:srgbClr>
            </a:outerShdw>
          </a:effectLst>
        </p:spPr>
      </p:pic>
      <p:sp>
        <p:nvSpPr>
          <p:cNvPr id="12" name="CaixaDeTexto 11">
            <a:extLst>
              <a:ext uri="{FF2B5EF4-FFF2-40B4-BE49-F238E27FC236}">
                <a16:creationId xmlns:a16="http://schemas.microsoft.com/office/drawing/2014/main" id="{4D213D68-80B1-45D8-D42B-7B1ECCCFA769}"/>
              </a:ext>
            </a:extLst>
          </p:cNvPr>
          <p:cNvSpPr txBox="1"/>
          <p:nvPr/>
        </p:nvSpPr>
        <p:spPr>
          <a:xfrm>
            <a:off x="121657" y="4252968"/>
            <a:ext cx="8900686" cy="2062103"/>
          </a:xfrm>
          <a:prstGeom prst="rect">
            <a:avLst/>
          </a:prstGeom>
          <a:noFill/>
        </p:spPr>
        <p:txBody>
          <a:bodyPr wrap="square" rtlCol="0">
            <a:spAutoFit/>
          </a:bodyPr>
          <a:lstStyle/>
          <a:p>
            <a:pPr algn="just"/>
            <a:endParaRPr lang="pt-PT" sz="1600" dirty="0"/>
          </a:p>
          <a:p>
            <a:pPr algn="just"/>
            <a:endParaRPr lang="pt-PT" sz="1600" dirty="0"/>
          </a:p>
          <a:p>
            <a:pPr algn="just"/>
            <a:endParaRPr lang="pt-PT" sz="1600" b="1" i="0" dirty="0">
              <a:effectLst/>
            </a:endParaRPr>
          </a:p>
          <a:p>
            <a:pPr algn="just"/>
            <a:r>
              <a:rPr lang="pt-PT" sz="1600" b="1" i="0" dirty="0">
                <a:effectLst/>
              </a:rPr>
              <a:t>LEMBRETE:</a:t>
            </a:r>
            <a:r>
              <a:rPr lang="pt-PT" sz="1600" b="0" i="0" dirty="0">
                <a:effectLst/>
              </a:rPr>
              <a:t> </a:t>
            </a:r>
            <a:r>
              <a:rPr lang="pt-PT" sz="1600" b="0" i="0" dirty="0">
                <a:solidFill>
                  <a:srgbClr val="000000"/>
                </a:solidFill>
                <a:effectLst/>
              </a:rPr>
              <a:t>A aplicação ”</a:t>
            </a:r>
            <a:r>
              <a:rPr lang="pt-PT" sz="1600" b="0" i="1" dirty="0" err="1">
                <a:solidFill>
                  <a:srgbClr val="000000"/>
                </a:solidFill>
                <a:effectLst/>
              </a:rPr>
              <a:t>National</a:t>
            </a:r>
            <a:r>
              <a:rPr lang="pt-PT" sz="1600" b="0" i="1" dirty="0">
                <a:solidFill>
                  <a:srgbClr val="000000"/>
                </a:solidFill>
                <a:effectLst/>
              </a:rPr>
              <a:t> Meetings”</a:t>
            </a:r>
            <a:r>
              <a:rPr lang="pt-PT" sz="1600" b="0" i="0" dirty="0">
                <a:solidFill>
                  <a:srgbClr val="000000"/>
                </a:solidFill>
                <a:effectLst/>
              </a:rPr>
              <a:t> é uma ferramenta para a gestão das reuniões que tem como finalidade facilitar, automatizando, as tarefas do Secretariado.</a:t>
            </a:r>
          </a:p>
          <a:p>
            <a:pPr algn="just"/>
            <a:r>
              <a:rPr lang="pt-PT" sz="1600" b="0" i="0" dirty="0">
                <a:solidFill>
                  <a:srgbClr val="000000"/>
                </a:solidFill>
                <a:effectLst/>
              </a:rPr>
              <a:t>Devem, por isso, incentivar os vogais a fazerem o seu próprio registo, reduzindo desta forma a quantidade de troca de </a:t>
            </a:r>
            <a:r>
              <a:rPr lang="pt-PT" sz="1600" b="0" i="1" dirty="0">
                <a:solidFill>
                  <a:srgbClr val="000000"/>
                </a:solidFill>
                <a:effectLst/>
              </a:rPr>
              <a:t>e-mails</a:t>
            </a:r>
            <a:r>
              <a:rPr lang="pt-PT" sz="1600" b="0" i="0" dirty="0">
                <a:solidFill>
                  <a:srgbClr val="000000"/>
                </a:solidFill>
                <a:effectLst/>
              </a:rPr>
              <a:t> de confirmação de presenças e diminuindo a carga administrativa do Secretário.</a:t>
            </a:r>
            <a:endParaRPr lang="pt-PT" sz="1600" dirty="0">
              <a:solidFill>
                <a:srgbClr val="000000"/>
              </a:solidFill>
            </a:endParaRPr>
          </a:p>
        </p:txBody>
      </p:sp>
      <p:pic>
        <p:nvPicPr>
          <p:cNvPr id="2" name="Imagem 1" descr="Uma imagem com texto, Tipo de letra, Gráficos, captura de ecrã&#10;&#10;Descrição gerada automaticamente">
            <a:extLst>
              <a:ext uri="{FF2B5EF4-FFF2-40B4-BE49-F238E27FC236}">
                <a16:creationId xmlns:a16="http://schemas.microsoft.com/office/drawing/2014/main" id="{8125C1EA-7E5A-E0BA-F687-B6E76917D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419532810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5473427" y="1808246"/>
            <a:ext cx="3345110" cy="2581284"/>
          </a:xfrm>
          <a:prstGeom prst="rect">
            <a:avLst/>
          </a:prstGeom>
          <a:noFill/>
        </p:spPr>
        <p:txBody>
          <a:bodyPr wrap="square" rtlCol="0">
            <a:spAutoFit/>
          </a:bodyPr>
          <a:lstStyle/>
          <a:p>
            <a:pPr algn="just">
              <a:lnSpc>
                <a:spcPts val="2200"/>
              </a:lnSpc>
            </a:pPr>
            <a:r>
              <a:rPr lang="pt-PT" sz="1600" b="1" dirty="0">
                <a:solidFill>
                  <a:srgbClr val="000000"/>
                </a:solidFill>
              </a:rPr>
              <a:t>Pergunta: </a:t>
            </a:r>
            <a:r>
              <a:rPr lang="pt-PT" sz="1600" dirty="0">
                <a:solidFill>
                  <a:srgbClr val="000000"/>
                </a:solidFill>
              </a:rPr>
              <a:t>Passou o </a:t>
            </a:r>
            <a:r>
              <a:rPr lang="pt-PT" sz="1600" i="1" dirty="0">
                <a:solidFill>
                  <a:srgbClr val="000000"/>
                </a:solidFill>
              </a:rPr>
              <a:t>deadline</a:t>
            </a:r>
            <a:r>
              <a:rPr lang="pt-PT" sz="1600" dirty="0">
                <a:solidFill>
                  <a:srgbClr val="000000"/>
                </a:solidFill>
              </a:rPr>
              <a:t> para inscrição na reunião. Significa que já não me posso inscrever e participar?</a:t>
            </a:r>
          </a:p>
          <a:p>
            <a:pPr algn="just">
              <a:lnSpc>
                <a:spcPts val="2200"/>
              </a:lnSpc>
            </a:pPr>
            <a:r>
              <a:rPr lang="pt-PT" sz="1600" b="1" dirty="0">
                <a:solidFill>
                  <a:srgbClr val="000000"/>
                </a:solidFill>
              </a:rPr>
              <a:t>Resposta: </a:t>
            </a:r>
            <a:r>
              <a:rPr lang="pt-PT" sz="1600" dirty="0">
                <a:solidFill>
                  <a:srgbClr val="000000"/>
                </a:solidFill>
              </a:rPr>
              <a:t>Não se consegue registar, mas pode participar, mas a</a:t>
            </a:r>
            <a:r>
              <a:rPr lang="pt-PT" sz="1600" dirty="0"/>
              <a:t>pós o </a:t>
            </a:r>
            <a:r>
              <a:rPr lang="pt-PT" sz="1600" i="1" dirty="0"/>
              <a:t>deadline</a:t>
            </a:r>
            <a:r>
              <a:rPr lang="pt-PT" sz="1600" dirty="0"/>
              <a:t> da inscrição tem de ser o NMPA (Secretário da CT/SC), a efetuar o registo.</a:t>
            </a:r>
          </a:p>
          <a:p>
            <a:pPr algn="just">
              <a:lnSpc>
                <a:spcPts val="2200"/>
              </a:lnSpc>
            </a:pPr>
            <a:endParaRPr lang="pt-PT" sz="600" dirty="0"/>
          </a:p>
        </p:txBody>
      </p:sp>
      <p:sp>
        <p:nvSpPr>
          <p:cNvPr id="2" name="CaixaDeTexto 1">
            <a:extLst>
              <a:ext uri="{FF2B5EF4-FFF2-40B4-BE49-F238E27FC236}">
                <a16:creationId xmlns:a16="http://schemas.microsoft.com/office/drawing/2014/main" id="{67E14BCB-AAA3-5527-802B-02A0173C0F0E}"/>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5" name="Imagem 4">
            <a:extLst>
              <a:ext uri="{FF2B5EF4-FFF2-40B4-BE49-F238E27FC236}">
                <a16:creationId xmlns:a16="http://schemas.microsoft.com/office/drawing/2014/main" id="{FA152BF0-1B88-7B56-7AFC-B9A96879D49E}"/>
              </a:ext>
            </a:extLst>
          </p:cNvPr>
          <p:cNvPicPr>
            <a:picLocks noChangeAspect="1"/>
          </p:cNvPicPr>
          <p:nvPr/>
        </p:nvPicPr>
        <p:blipFill>
          <a:blip r:embed="rId3"/>
          <a:stretch>
            <a:fillRect/>
          </a:stretch>
        </p:blipFill>
        <p:spPr>
          <a:xfrm>
            <a:off x="1755" y="-10605"/>
            <a:ext cx="5968339" cy="711239"/>
          </a:xfrm>
          <a:prstGeom prst="rect">
            <a:avLst/>
          </a:prstGeom>
        </p:spPr>
      </p:pic>
      <p:sp>
        <p:nvSpPr>
          <p:cNvPr id="7" name="CaixaDeTexto 6">
            <a:extLst>
              <a:ext uri="{FF2B5EF4-FFF2-40B4-BE49-F238E27FC236}">
                <a16:creationId xmlns:a16="http://schemas.microsoft.com/office/drawing/2014/main" id="{67674C7F-D15E-3394-4824-D0EB949061FB}"/>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9" name="Imagem 8">
            <a:extLst>
              <a:ext uri="{FF2B5EF4-FFF2-40B4-BE49-F238E27FC236}">
                <a16:creationId xmlns:a16="http://schemas.microsoft.com/office/drawing/2014/main" id="{1270A882-3B68-0B51-A009-D6CE071597A2}"/>
              </a:ext>
            </a:extLst>
          </p:cNvPr>
          <p:cNvPicPr>
            <a:picLocks noChangeAspect="1"/>
          </p:cNvPicPr>
          <p:nvPr/>
        </p:nvPicPr>
        <p:blipFill>
          <a:blip r:embed="rId4"/>
          <a:stretch>
            <a:fillRect/>
          </a:stretch>
        </p:blipFill>
        <p:spPr>
          <a:xfrm>
            <a:off x="323528" y="1408949"/>
            <a:ext cx="4680520" cy="2980581"/>
          </a:xfrm>
          <a:prstGeom prst="rect">
            <a:avLst/>
          </a:prstGeom>
          <a:ln>
            <a:noFill/>
          </a:ln>
          <a:effectLst>
            <a:outerShdw blurRad="292100" dist="139700" dir="2700000" algn="tl" rotWithShape="0">
              <a:srgbClr val="333333">
                <a:alpha val="65000"/>
              </a:srgbClr>
            </a:outerShdw>
          </a:effectLst>
        </p:spPr>
      </p:pic>
      <p:sp>
        <p:nvSpPr>
          <p:cNvPr id="10" name="CaixaDeTexto 9">
            <a:extLst>
              <a:ext uri="{FF2B5EF4-FFF2-40B4-BE49-F238E27FC236}">
                <a16:creationId xmlns:a16="http://schemas.microsoft.com/office/drawing/2014/main" id="{42F2177A-95A3-DF68-40E1-D14A55DE4E92}"/>
              </a:ext>
            </a:extLst>
          </p:cNvPr>
          <p:cNvSpPr txBox="1"/>
          <p:nvPr/>
        </p:nvSpPr>
        <p:spPr>
          <a:xfrm>
            <a:off x="107504" y="4683469"/>
            <a:ext cx="8928992" cy="1467068"/>
          </a:xfrm>
          <a:prstGeom prst="rect">
            <a:avLst/>
          </a:prstGeom>
          <a:noFill/>
        </p:spPr>
        <p:txBody>
          <a:bodyPr wrap="square" rtlCol="0">
            <a:spAutoFit/>
          </a:bodyPr>
          <a:lstStyle/>
          <a:p>
            <a:pPr algn="just">
              <a:lnSpc>
                <a:spcPts val="2200"/>
              </a:lnSpc>
            </a:pPr>
            <a:r>
              <a:rPr lang="pt-PT" sz="1600" b="1" dirty="0"/>
              <a:t>Pergunta: </a:t>
            </a:r>
            <a:r>
              <a:rPr lang="pt-PT" sz="1600" dirty="0"/>
              <a:t>Temos um “convidado” para falar sobre um determinado tema mas não pertence à CT. </a:t>
            </a:r>
          </a:p>
          <a:p>
            <a:pPr algn="just">
              <a:lnSpc>
                <a:spcPts val="2200"/>
              </a:lnSpc>
            </a:pPr>
            <a:r>
              <a:rPr lang="pt-PT" sz="1600" dirty="0"/>
              <a:t>Como o registar na reunião?</a:t>
            </a:r>
          </a:p>
          <a:p>
            <a:pPr algn="just">
              <a:lnSpc>
                <a:spcPts val="2200"/>
              </a:lnSpc>
            </a:pPr>
            <a:r>
              <a:rPr lang="pt-PT" sz="1600" b="1" dirty="0"/>
              <a:t>Resposta: </a:t>
            </a:r>
            <a:r>
              <a:rPr lang="pt-PT" sz="1600" dirty="0"/>
              <a:t>Tem de solicitar ao NMPA para efetuar o registo na reunião. Caso não tenha conta na </a:t>
            </a:r>
            <a:r>
              <a:rPr lang="pt-PT" sz="1600" i="1" dirty="0"/>
              <a:t>Global </a:t>
            </a:r>
            <a:r>
              <a:rPr lang="pt-PT" sz="1600" i="1" dirty="0" err="1"/>
              <a:t>Directory</a:t>
            </a:r>
            <a:r>
              <a:rPr lang="pt-PT" sz="1600" dirty="0"/>
              <a:t>, tem de pedir ao ONN (IPQ) para o criar, e após ter conta poderá efetuar a sua inscrição.</a:t>
            </a:r>
          </a:p>
          <a:p>
            <a:endParaRPr lang="pt-PT" sz="1600" dirty="0"/>
          </a:p>
        </p:txBody>
      </p:sp>
      <p:pic>
        <p:nvPicPr>
          <p:cNvPr id="3" name="Imagem 2" descr="Uma imagem com texto, Tipo de letra, Gráficos, captura de ecrã&#10;&#10;Descrição gerada automaticamente">
            <a:extLst>
              <a:ext uri="{FF2B5EF4-FFF2-40B4-BE49-F238E27FC236}">
                <a16:creationId xmlns:a16="http://schemas.microsoft.com/office/drawing/2014/main" id="{FBDE3712-01CB-C045-2FF4-DC9F68B0B2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330898360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431540" y="1658570"/>
            <a:ext cx="8280920" cy="1913985"/>
          </a:xfrm>
          <a:prstGeom prst="rect">
            <a:avLst/>
          </a:prstGeom>
          <a:noFill/>
        </p:spPr>
        <p:txBody>
          <a:bodyPr wrap="square" rtlCol="0">
            <a:spAutoFit/>
          </a:bodyPr>
          <a:lstStyle/>
          <a:p>
            <a:pPr algn="just">
              <a:lnSpc>
                <a:spcPct val="150000"/>
              </a:lnSpc>
            </a:pPr>
            <a:endParaRPr lang="pt-PT" sz="600" dirty="0"/>
          </a:p>
          <a:p>
            <a:pPr algn="just">
              <a:lnSpc>
                <a:spcPts val="2200"/>
              </a:lnSpc>
            </a:pPr>
            <a:r>
              <a:rPr lang="pt-PT" b="1" dirty="0">
                <a:solidFill>
                  <a:srgbClr val="000000"/>
                </a:solidFill>
              </a:rPr>
              <a:t>Pergunta: </a:t>
            </a:r>
            <a:r>
              <a:rPr lang="pt-PT" dirty="0">
                <a:solidFill>
                  <a:srgbClr val="000000"/>
                </a:solidFill>
              </a:rPr>
              <a:t>O Secretariado da CT/SC/GT, que está a organizar a reunião, pode registar pessoas no próprio dia da reunião?</a:t>
            </a:r>
          </a:p>
          <a:p>
            <a:pPr algn="just">
              <a:lnSpc>
                <a:spcPts val="2200"/>
              </a:lnSpc>
            </a:pPr>
            <a:r>
              <a:rPr lang="pt-PT" b="1" dirty="0">
                <a:solidFill>
                  <a:srgbClr val="000000"/>
                </a:solidFill>
              </a:rPr>
              <a:t>Resposta: </a:t>
            </a:r>
            <a:r>
              <a:rPr lang="pt-PT" dirty="0">
                <a:solidFill>
                  <a:srgbClr val="000000"/>
                </a:solidFill>
              </a:rPr>
              <a:t>Sim. O Secretariado pode registar pessoas até ao dia da reunião, inclusive. Dessa forma poderá registar a participação de um vogal que apareceu na reunião sem se ter registado. </a:t>
            </a:r>
          </a:p>
          <a:p>
            <a:pPr algn="just">
              <a:lnSpc>
                <a:spcPts val="2200"/>
              </a:lnSpc>
            </a:pPr>
            <a:r>
              <a:rPr lang="pt-PT" dirty="0">
                <a:solidFill>
                  <a:srgbClr val="000000"/>
                </a:solidFill>
              </a:rPr>
              <a:t>(O vogal ao fazer o seu registo está a confirmar a sua participação na reunião.)</a:t>
            </a:r>
            <a:endParaRPr lang="pt-PT" dirty="0"/>
          </a:p>
        </p:txBody>
      </p:sp>
      <p:sp>
        <p:nvSpPr>
          <p:cNvPr id="2" name="CaixaDeTexto 1">
            <a:extLst>
              <a:ext uri="{FF2B5EF4-FFF2-40B4-BE49-F238E27FC236}">
                <a16:creationId xmlns:a16="http://schemas.microsoft.com/office/drawing/2014/main" id="{67E14BCB-AAA3-5527-802B-02A0173C0F0E}"/>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5" name="Imagem 4">
            <a:extLst>
              <a:ext uri="{FF2B5EF4-FFF2-40B4-BE49-F238E27FC236}">
                <a16:creationId xmlns:a16="http://schemas.microsoft.com/office/drawing/2014/main" id="{FA152BF0-1B88-7B56-7AFC-B9A96879D49E}"/>
              </a:ext>
            </a:extLst>
          </p:cNvPr>
          <p:cNvPicPr>
            <a:picLocks noChangeAspect="1"/>
          </p:cNvPicPr>
          <p:nvPr/>
        </p:nvPicPr>
        <p:blipFill>
          <a:blip r:embed="rId3"/>
          <a:stretch>
            <a:fillRect/>
          </a:stretch>
        </p:blipFill>
        <p:spPr>
          <a:xfrm>
            <a:off x="1755" y="-10605"/>
            <a:ext cx="5968339" cy="711239"/>
          </a:xfrm>
          <a:prstGeom prst="rect">
            <a:avLst/>
          </a:prstGeom>
        </p:spPr>
      </p:pic>
      <p:sp>
        <p:nvSpPr>
          <p:cNvPr id="7" name="CaixaDeTexto 6">
            <a:extLst>
              <a:ext uri="{FF2B5EF4-FFF2-40B4-BE49-F238E27FC236}">
                <a16:creationId xmlns:a16="http://schemas.microsoft.com/office/drawing/2014/main" id="{67674C7F-D15E-3394-4824-D0EB949061FB}"/>
              </a:ext>
            </a:extLst>
          </p:cNvPr>
          <p:cNvSpPr txBox="1"/>
          <p:nvPr/>
        </p:nvSpPr>
        <p:spPr>
          <a:xfrm>
            <a:off x="323528" y="733184"/>
            <a:ext cx="3952711" cy="461665"/>
          </a:xfrm>
          <a:prstGeom prst="rect">
            <a:avLst/>
          </a:prstGeom>
          <a:noFill/>
        </p:spPr>
        <p:txBody>
          <a:bodyPr wrap="square" rtlCol="0">
            <a:spAutoFit/>
          </a:bodyPr>
          <a:lstStyle/>
          <a:p>
            <a:r>
              <a:rPr lang="pt-PT" sz="2400" b="1" dirty="0"/>
              <a:t>Questões mais frequentes</a:t>
            </a:r>
          </a:p>
        </p:txBody>
      </p:sp>
      <p:pic>
        <p:nvPicPr>
          <p:cNvPr id="3" name="Imagem 2" descr="Uma imagem com texto, Tipo de letra, Gráficos, captura de ecrã&#10;&#10;Descrição gerada automaticamente">
            <a:extLst>
              <a:ext uri="{FF2B5EF4-FFF2-40B4-BE49-F238E27FC236}">
                <a16:creationId xmlns:a16="http://schemas.microsoft.com/office/drawing/2014/main" id="{FDB3375B-5399-8A97-1BBE-A39C7087A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306450543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467544" y="1656599"/>
            <a:ext cx="4104456" cy="1631857"/>
          </a:xfrm>
          <a:prstGeom prst="rect">
            <a:avLst/>
          </a:prstGeom>
          <a:noFill/>
        </p:spPr>
        <p:txBody>
          <a:bodyPr wrap="square" rtlCol="0">
            <a:spAutoFit/>
          </a:bodyPr>
          <a:lstStyle/>
          <a:p>
            <a:pPr algn="just">
              <a:lnSpc>
                <a:spcPct val="150000"/>
              </a:lnSpc>
            </a:pPr>
            <a:endParaRPr lang="pt-PT" sz="600" dirty="0"/>
          </a:p>
          <a:p>
            <a:pPr algn="just">
              <a:lnSpc>
                <a:spcPts val="2200"/>
              </a:lnSpc>
            </a:pPr>
            <a:r>
              <a:rPr lang="pt-PT" dirty="0">
                <a:solidFill>
                  <a:srgbClr val="000000"/>
                </a:solidFill>
              </a:rPr>
              <a:t>A ISO está a desenvolver novas funcionalidades nas ISOlutions.</a:t>
            </a:r>
          </a:p>
          <a:p>
            <a:pPr algn="just">
              <a:lnSpc>
                <a:spcPts val="2200"/>
              </a:lnSpc>
            </a:pPr>
            <a:endParaRPr lang="pt-PT" dirty="0">
              <a:solidFill>
                <a:srgbClr val="000000"/>
              </a:solidFill>
            </a:endParaRPr>
          </a:p>
          <a:p>
            <a:pPr algn="just">
              <a:lnSpc>
                <a:spcPts val="2200"/>
              </a:lnSpc>
            </a:pPr>
            <a:r>
              <a:rPr lang="pt-PT" dirty="0">
                <a:solidFill>
                  <a:srgbClr val="000000"/>
                </a:solidFill>
              </a:rPr>
              <a:t>Uma delas será uma função de “</a:t>
            </a:r>
            <a:r>
              <a:rPr lang="pt-PT" i="1" dirty="0" err="1">
                <a:solidFill>
                  <a:srgbClr val="000000"/>
                </a:solidFill>
              </a:rPr>
              <a:t>My</a:t>
            </a:r>
            <a:r>
              <a:rPr lang="pt-PT" i="1" dirty="0">
                <a:solidFill>
                  <a:srgbClr val="000000"/>
                </a:solidFill>
              </a:rPr>
              <a:t> </a:t>
            </a:r>
            <a:r>
              <a:rPr lang="pt-PT" i="1" dirty="0" err="1">
                <a:solidFill>
                  <a:srgbClr val="000000"/>
                </a:solidFill>
              </a:rPr>
              <a:t>actions</a:t>
            </a:r>
            <a:r>
              <a:rPr lang="pt-PT" dirty="0">
                <a:solidFill>
                  <a:srgbClr val="000000"/>
                </a:solidFill>
              </a:rPr>
              <a:t>”, uma espécie de “</a:t>
            </a:r>
            <a:r>
              <a:rPr lang="pt-PT" i="1" dirty="0">
                <a:solidFill>
                  <a:srgbClr val="000000"/>
                </a:solidFill>
              </a:rPr>
              <a:t>To do</a:t>
            </a:r>
            <a:r>
              <a:rPr lang="pt-PT" dirty="0">
                <a:solidFill>
                  <a:srgbClr val="000000"/>
                </a:solidFill>
              </a:rPr>
              <a:t>”.</a:t>
            </a:r>
          </a:p>
        </p:txBody>
      </p:sp>
      <p:sp>
        <p:nvSpPr>
          <p:cNvPr id="2" name="CaixaDeTexto 1">
            <a:extLst>
              <a:ext uri="{FF2B5EF4-FFF2-40B4-BE49-F238E27FC236}">
                <a16:creationId xmlns:a16="http://schemas.microsoft.com/office/drawing/2014/main" id="{67E14BCB-AAA3-5527-802B-02A0173C0F0E}"/>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5" name="Imagem 4">
            <a:extLst>
              <a:ext uri="{FF2B5EF4-FFF2-40B4-BE49-F238E27FC236}">
                <a16:creationId xmlns:a16="http://schemas.microsoft.com/office/drawing/2014/main" id="{FA152BF0-1B88-7B56-7AFC-B9A96879D49E}"/>
              </a:ext>
            </a:extLst>
          </p:cNvPr>
          <p:cNvPicPr>
            <a:picLocks noChangeAspect="1"/>
          </p:cNvPicPr>
          <p:nvPr/>
        </p:nvPicPr>
        <p:blipFill>
          <a:blip r:embed="rId4"/>
          <a:stretch>
            <a:fillRect/>
          </a:stretch>
        </p:blipFill>
        <p:spPr>
          <a:xfrm>
            <a:off x="1755" y="-10605"/>
            <a:ext cx="5968339" cy="711239"/>
          </a:xfrm>
          <a:prstGeom prst="rect">
            <a:avLst/>
          </a:prstGeom>
        </p:spPr>
      </p:pic>
      <p:sp>
        <p:nvSpPr>
          <p:cNvPr id="7" name="CaixaDeTexto 6">
            <a:extLst>
              <a:ext uri="{FF2B5EF4-FFF2-40B4-BE49-F238E27FC236}">
                <a16:creationId xmlns:a16="http://schemas.microsoft.com/office/drawing/2014/main" id="{67674C7F-D15E-3394-4824-D0EB949061FB}"/>
              </a:ext>
            </a:extLst>
          </p:cNvPr>
          <p:cNvSpPr txBox="1"/>
          <p:nvPr/>
        </p:nvSpPr>
        <p:spPr>
          <a:xfrm>
            <a:off x="323528" y="733184"/>
            <a:ext cx="6624736" cy="461665"/>
          </a:xfrm>
          <a:prstGeom prst="rect">
            <a:avLst/>
          </a:prstGeom>
          <a:noFill/>
        </p:spPr>
        <p:txBody>
          <a:bodyPr wrap="square" rtlCol="0">
            <a:spAutoFit/>
          </a:bodyPr>
          <a:lstStyle/>
          <a:p>
            <a:r>
              <a:rPr lang="pt-PT" sz="2400" b="1" dirty="0"/>
              <a:t>Futuras funcionalidades – ISOlutions </a:t>
            </a:r>
            <a:r>
              <a:rPr lang="pt-PT" sz="2400" b="1" i="1" dirty="0" err="1"/>
              <a:t>My</a:t>
            </a:r>
            <a:r>
              <a:rPr lang="pt-PT" sz="2400" b="1" i="1" dirty="0"/>
              <a:t> </a:t>
            </a:r>
            <a:r>
              <a:rPr lang="pt-PT" sz="2400" b="1" i="1" dirty="0" err="1"/>
              <a:t>actions</a:t>
            </a:r>
            <a:endParaRPr lang="pt-PT" sz="2400" b="1" i="1" dirty="0"/>
          </a:p>
        </p:txBody>
      </p:sp>
      <p:pic>
        <p:nvPicPr>
          <p:cNvPr id="1026" name="Picture 2">
            <a:extLst>
              <a:ext uri="{FF2B5EF4-FFF2-40B4-BE49-F238E27FC236}">
                <a16:creationId xmlns:a16="http://schemas.microsoft.com/office/drawing/2014/main" id="{CE09DE29-90BE-B710-1CC8-F98D964F3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435653"/>
            <a:ext cx="3952711" cy="3280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1A61E70C-E1A8-5D75-9705-EBF1CB74D3C3}"/>
              </a:ext>
            </a:extLst>
          </p:cNvPr>
          <p:cNvSpPr txBox="1"/>
          <p:nvPr/>
        </p:nvSpPr>
        <p:spPr>
          <a:xfrm>
            <a:off x="467544" y="3724895"/>
            <a:ext cx="3816425" cy="923330"/>
          </a:xfrm>
          <a:prstGeom prst="rect">
            <a:avLst/>
          </a:prstGeom>
          <a:noFill/>
        </p:spPr>
        <p:txBody>
          <a:bodyPr wrap="square" rtlCol="0">
            <a:spAutoFit/>
          </a:bodyPr>
          <a:lstStyle/>
          <a:p>
            <a:r>
              <a:rPr lang="pt-PT" dirty="0"/>
              <a:t>Esta função será transversal à parte Nacional, Internacional e Europeia.</a:t>
            </a:r>
          </a:p>
          <a:p>
            <a:r>
              <a:rPr lang="pt-PT" dirty="0"/>
              <a:t>Previsão para junho/julho 2024</a:t>
            </a:r>
          </a:p>
        </p:txBody>
      </p:sp>
      <p:pic>
        <p:nvPicPr>
          <p:cNvPr id="6" name="Multimédia Online 5" title="Standards Development  Home - Introducing My actions">
            <a:hlinkClick r:id="" action="ppaction://media"/>
            <a:extLst>
              <a:ext uri="{FF2B5EF4-FFF2-40B4-BE49-F238E27FC236}">
                <a16:creationId xmlns:a16="http://schemas.microsoft.com/office/drawing/2014/main" id="{B9AF9393-1E80-C398-36DA-0786E4CA71C3}"/>
              </a:ext>
            </a:extLst>
          </p:cNvPr>
          <p:cNvPicPr>
            <a:picLocks noRot="1" noChangeAspect="1"/>
          </p:cNvPicPr>
          <p:nvPr>
            <a:videoFile r:link="rId1"/>
          </p:nvPr>
        </p:nvPicPr>
        <p:blipFill>
          <a:blip r:embed="rId6"/>
          <a:stretch>
            <a:fillRect/>
          </a:stretch>
        </p:blipFill>
        <p:spPr>
          <a:xfrm>
            <a:off x="3203848" y="5084664"/>
            <a:ext cx="2627784" cy="1484515"/>
          </a:xfrm>
          <a:prstGeom prst="rect">
            <a:avLst/>
          </a:prstGeom>
        </p:spPr>
      </p:pic>
      <p:pic>
        <p:nvPicPr>
          <p:cNvPr id="8" name="Imagem 7" descr="Uma imagem com texto, Tipo de letra, Gráficos, captura de ecrã&#10;&#10;Descrição gerada automaticamente">
            <a:extLst>
              <a:ext uri="{FF2B5EF4-FFF2-40B4-BE49-F238E27FC236}">
                <a16:creationId xmlns:a16="http://schemas.microsoft.com/office/drawing/2014/main" id="{B2442B4E-67DB-A31C-5FE2-7B8AB13B80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3977059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62397B9C-7034-4639-AE9C-8A929E3A3E91}"/>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6" name="Imagem 5">
            <a:extLst>
              <a:ext uri="{FF2B5EF4-FFF2-40B4-BE49-F238E27FC236}">
                <a16:creationId xmlns:a16="http://schemas.microsoft.com/office/drawing/2014/main" id="{AD2D9ED1-66ED-F71F-4B1A-FF8A7EC63C9F}"/>
              </a:ext>
            </a:extLst>
          </p:cNvPr>
          <p:cNvPicPr>
            <a:picLocks noChangeAspect="1"/>
          </p:cNvPicPr>
          <p:nvPr/>
        </p:nvPicPr>
        <p:blipFill>
          <a:blip r:embed="rId3"/>
          <a:stretch>
            <a:fillRect/>
          </a:stretch>
        </p:blipFill>
        <p:spPr>
          <a:xfrm>
            <a:off x="1755" y="-10605"/>
            <a:ext cx="5968339" cy="711239"/>
          </a:xfrm>
          <a:prstGeom prst="rect">
            <a:avLst/>
          </a:prstGeom>
        </p:spPr>
      </p:pic>
      <p:pic>
        <p:nvPicPr>
          <p:cNvPr id="2" name="Imagem 1">
            <a:extLst>
              <a:ext uri="{FF2B5EF4-FFF2-40B4-BE49-F238E27FC236}">
                <a16:creationId xmlns:a16="http://schemas.microsoft.com/office/drawing/2014/main" id="{35FDB0F1-4CD2-0DD4-55E7-6B404CB551F7}"/>
              </a:ext>
            </a:extLst>
          </p:cNvPr>
          <p:cNvPicPr>
            <a:picLocks noChangeAspect="1"/>
          </p:cNvPicPr>
          <p:nvPr/>
        </p:nvPicPr>
        <p:blipFill>
          <a:blip r:embed="rId4"/>
          <a:stretch>
            <a:fillRect/>
          </a:stretch>
        </p:blipFill>
        <p:spPr>
          <a:xfrm>
            <a:off x="292583" y="1468999"/>
            <a:ext cx="8676456" cy="3712898"/>
          </a:xfrm>
          <a:prstGeom prst="rect">
            <a:avLst/>
          </a:prstGeom>
          <a:ln>
            <a:noFill/>
          </a:ln>
          <a:effectLst>
            <a:outerShdw blurRad="292100" dist="139700" dir="2700000" algn="tl" rotWithShape="0">
              <a:srgbClr val="333333">
                <a:alpha val="65000"/>
              </a:srgbClr>
            </a:outerShdw>
          </a:effectLst>
        </p:spPr>
      </p:pic>
      <p:sp>
        <p:nvSpPr>
          <p:cNvPr id="3" name="CaixaDeTexto 2">
            <a:extLst>
              <a:ext uri="{FF2B5EF4-FFF2-40B4-BE49-F238E27FC236}">
                <a16:creationId xmlns:a16="http://schemas.microsoft.com/office/drawing/2014/main" id="{C04E319F-4D9D-8915-DCA5-708D5E49F634}"/>
              </a:ext>
            </a:extLst>
          </p:cNvPr>
          <p:cNvSpPr txBox="1"/>
          <p:nvPr/>
        </p:nvSpPr>
        <p:spPr>
          <a:xfrm>
            <a:off x="323528" y="733184"/>
            <a:ext cx="3952711" cy="461665"/>
          </a:xfrm>
          <a:prstGeom prst="rect">
            <a:avLst/>
          </a:prstGeom>
          <a:noFill/>
        </p:spPr>
        <p:txBody>
          <a:bodyPr wrap="square" rtlCol="0">
            <a:spAutoFit/>
          </a:bodyPr>
          <a:lstStyle/>
          <a:p>
            <a:r>
              <a:rPr lang="pt-PT" sz="2400" b="1" i="1" dirty="0"/>
              <a:t>Layout</a:t>
            </a:r>
          </a:p>
        </p:txBody>
      </p:sp>
      <p:pic>
        <p:nvPicPr>
          <p:cNvPr id="4" name="Imagem 3" descr="Uma imagem com texto, Tipo de letra, Gráficos, captura de ecrã&#10;&#10;Descrição gerada automaticamente">
            <a:extLst>
              <a:ext uri="{FF2B5EF4-FFF2-40B4-BE49-F238E27FC236}">
                <a16:creationId xmlns:a16="http://schemas.microsoft.com/office/drawing/2014/main" id="{ADC99918-FEB6-8244-DB58-79D17AF2A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105786608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482824" y="1524025"/>
            <a:ext cx="8409656" cy="1067600"/>
          </a:xfrm>
          <a:prstGeom prst="rect">
            <a:avLst/>
          </a:prstGeom>
          <a:noFill/>
        </p:spPr>
        <p:txBody>
          <a:bodyPr wrap="square" rtlCol="0">
            <a:spAutoFit/>
          </a:bodyPr>
          <a:lstStyle/>
          <a:p>
            <a:pPr algn="just">
              <a:lnSpc>
                <a:spcPct val="150000"/>
              </a:lnSpc>
            </a:pPr>
            <a:endParaRPr lang="pt-PT" sz="600" dirty="0"/>
          </a:p>
          <a:p>
            <a:pPr algn="just">
              <a:lnSpc>
                <a:spcPts val="2200"/>
              </a:lnSpc>
            </a:pPr>
            <a:r>
              <a:rPr lang="pt-PT" dirty="0">
                <a:solidFill>
                  <a:srgbClr val="000000"/>
                </a:solidFill>
              </a:rPr>
              <a:t>Integrado na plataforma ISOlutions, irá de acordo com o “</a:t>
            </a:r>
            <a:r>
              <a:rPr lang="pt-PT" i="1" dirty="0">
                <a:solidFill>
                  <a:srgbClr val="000000"/>
                </a:solidFill>
              </a:rPr>
              <a:t>look</a:t>
            </a:r>
            <a:r>
              <a:rPr lang="pt-PT" dirty="0">
                <a:solidFill>
                  <a:srgbClr val="000000"/>
                </a:solidFill>
              </a:rPr>
              <a:t>” das funcionalidades atuais. Previsão para 2026</a:t>
            </a:r>
          </a:p>
          <a:p>
            <a:pPr algn="just">
              <a:lnSpc>
                <a:spcPts val="2200"/>
              </a:lnSpc>
            </a:pPr>
            <a:endParaRPr lang="pt-PT" dirty="0">
              <a:solidFill>
                <a:srgbClr val="000000"/>
              </a:solidFill>
            </a:endParaRPr>
          </a:p>
        </p:txBody>
      </p:sp>
      <p:sp>
        <p:nvSpPr>
          <p:cNvPr id="2" name="CaixaDeTexto 1">
            <a:extLst>
              <a:ext uri="{FF2B5EF4-FFF2-40B4-BE49-F238E27FC236}">
                <a16:creationId xmlns:a16="http://schemas.microsoft.com/office/drawing/2014/main" id="{67E14BCB-AAA3-5527-802B-02A0173C0F0E}"/>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5" name="Imagem 4">
            <a:extLst>
              <a:ext uri="{FF2B5EF4-FFF2-40B4-BE49-F238E27FC236}">
                <a16:creationId xmlns:a16="http://schemas.microsoft.com/office/drawing/2014/main" id="{FA152BF0-1B88-7B56-7AFC-B9A96879D49E}"/>
              </a:ext>
            </a:extLst>
          </p:cNvPr>
          <p:cNvPicPr>
            <a:picLocks noChangeAspect="1"/>
          </p:cNvPicPr>
          <p:nvPr/>
        </p:nvPicPr>
        <p:blipFill>
          <a:blip r:embed="rId3"/>
          <a:stretch>
            <a:fillRect/>
          </a:stretch>
        </p:blipFill>
        <p:spPr>
          <a:xfrm>
            <a:off x="1755" y="-10605"/>
            <a:ext cx="5968339" cy="711239"/>
          </a:xfrm>
          <a:prstGeom prst="rect">
            <a:avLst/>
          </a:prstGeom>
        </p:spPr>
      </p:pic>
      <p:sp>
        <p:nvSpPr>
          <p:cNvPr id="7" name="CaixaDeTexto 6">
            <a:extLst>
              <a:ext uri="{FF2B5EF4-FFF2-40B4-BE49-F238E27FC236}">
                <a16:creationId xmlns:a16="http://schemas.microsoft.com/office/drawing/2014/main" id="{67674C7F-D15E-3394-4824-D0EB949061FB}"/>
              </a:ext>
            </a:extLst>
          </p:cNvPr>
          <p:cNvSpPr txBox="1"/>
          <p:nvPr/>
        </p:nvSpPr>
        <p:spPr>
          <a:xfrm>
            <a:off x="323528" y="733184"/>
            <a:ext cx="6192688" cy="461665"/>
          </a:xfrm>
          <a:prstGeom prst="rect">
            <a:avLst/>
          </a:prstGeom>
          <a:noFill/>
        </p:spPr>
        <p:txBody>
          <a:bodyPr wrap="square" rtlCol="0">
            <a:spAutoFit/>
          </a:bodyPr>
          <a:lstStyle/>
          <a:p>
            <a:r>
              <a:rPr lang="pt-PT" sz="2400" b="1" dirty="0"/>
              <a:t>Futuras funcionalidades – </a:t>
            </a:r>
            <a:r>
              <a:rPr lang="pt-PT" sz="2400" b="1" i="1" dirty="0"/>
              <a:t>ISOlutions </a:t>
            </a:r>
            <a:r>
              <a:rPr lang="pt-PT" sz="2400" b="1" i="1" dirty="0" err="1"/>
              <a:t>Ballots</a:t>
            </a:r>
            <a:endParaRPr lang="pt-PT" sz="2400" b="1" i="1" dirty="0"/>
          </a:p>
        </p:txBody>
      </p:sp>
      <p:pic>
        <p:nvPicPr>
          <p:cNvPr id="9" name="Imagem 8">
            <a:extLst>
              <a:ext uri="{FF2B5EF4-FFF2-40B4-BE49-F238E27FC236}">
                <a16:creationId xmlns:a16="http://schemas.microsoft.com/office/drawing/2014/main" id="{9F4EF9FF-E5C3-FC68-501C-15DA19D06788}"/>
              </a:ext>
            </a:extLst>
          </p:cNvPr>
          <p:cNvPicPr>
            <a:picLocks noChangeAspect="1"/>
          </p:cNvPicPr>
          <p:nvPr/>
        </p:nvPicPr>
        <p:blipFill>
          <a:blip r:embed="rId4"/>
          <a:stretch>
            <a:fillRect/>
          </a:stretch>
        </p:blipFill>
        <p:spPr>
          <a:xfrm>
            <a:off x="632792" y="2591625"/>
            <a:ext cx="8028384" cy="3488606"/>
          </a:xfrm>
          <a:prstGeom prst="rect">
            <a:avLst/>
          </a:prstGeom>
          <a:ln>
            <a:noFill/>
          </a:ln>
          <a:effectLst>
            <a:outerShdw blurRad="292100" dist="139700" dir="2700000" algn="tl" rotWithShape="0">
              <a:srgbClr val="333333">
                <a:alpha val="65000"/>
              </a:srgbClr>
            </a:outerShdw>
          </a:effectLst>
        </p:spPr>
      </p:pic>
      <p:pic>
        <p:nvPicPr>
          <p:cNvPr id="3" name="Imagem 2" descr="Uma imagem com texto, Tipo de letra, Gráficos, captura de ecrã&#10;&#10;Descrição gerada automaticamente">
            <a:extLst>
              <a:ext uri="{FF2B5EF4-FFF2-40B4-BE49-F238E27FC236}">
                <a16:creationId xmlns:a16="http://schemas.microsoft.com/office/drawing/2014/main" id="{8F440906-3F9B-647C-915D-7265A2535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36022877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8FEA719-2CC7-5ED0-5231-1E3B73D9C4DF}"/>
              </a:ext>
            </a:extLst>
          </p:cNvPr>
          <p:cNvSpPr txBox="1"/>
          <p:nvPr/>
        </p:nvSpPr>
        <p:spPr>
          <a:xfrm>
            <a:off x="460351" y="1324123"/>
            <a:ext cx="8409656" cy="1349728"/>
          </a:xfrm>
          <a:prstGeom prst="rect">
            <a:avLst/>
          </a:prstGeom>
          <a:noFill/>
        </p:spPr>
        <p:txBody>
          <a:bodyPr wrap="square" rtlCol="0">
            <a:spAutoFit/>
          </a:bodyPr>
          <a:lstStyle/>
          <a:p>
            <a:pPr algn="just">
              <a:lnSpc>
                <a:spcPct val="150000"/>
              </a:lnSpc>
            </a:pPr>
            <a:endParaRPr lang="pt-PT" sz="600" dirty="0"/>
          </a:p>
          <a:p>
            <a:pPr algn="just">
              <a:lnSpc>
                <a:spcPts val="2200"/>
              </a:lnSpc>
            </a:pPr>
            <a:r>
              <a:rPr lang="pt-PT" dirty="0">
                <a:solidFill>
                  <a:srgbClr val="000000"/>
                </a:solidFill>
              </a:rPr>
              <a:t>O OSD para o trabalho nacional vai avançar. Tem como principal objetivo ir de encontro com a ISO e o CEN na elaboração dos documentos normativos (DN), uma vez que já estão a desenvolver os DN utilizando esta ferramenta.</a:t>
            </a:r>
          </a:p>
          <a:p>
            <a:pPr algn="just">
              <a:lnSpc>
                <a:spcPts val="2200"/>
              </a:lnSpc>
            </a:pPr>
            <a:endParaRPr lang="pt-PT" dirty="0">
              <a:solidFill>
                <a:srgbClr val="000000"/>
              </a:solidFill>
            </a:endParaRPr>
          </a:p>
        </p:txBody>
      </p:sp>
      <p:sp>
        <p:nvSpPr>
          <p:cNvPr id="2" name="CaixaDeTexto 1">
            <a:extLst>
              <a:ext uri="{FF2B5EF4-FFF2-40B4-BE49-F238E27FC236}">
                <a16:creationId xmlns:a16="http://schemas.microsoft.com/office/drawing/2014/main" id="{67E14BCB-AAA3-5527-802B-02A0173C0F0E}"/>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5" name="Imagem 4">
            <a:extLst>
              <a:ext uri="{FF2B5EF4-FFF2-40B4-BE49-F238E27FC236}">
                <a16:creationId xmlns:a16="http://schemas.microsoft.com/office/drawing/2014/main" id="{FA152BF0-1B88-7B56-7AFC-B9A96879D49E}"/>
              </a:ext>
            </a:extLst>
          </p:cNvPr>
          <p:cNvPicPr>
            <a:picLocks noChangeAspect="1"/>
          </p:cNvPicPr>
          <p:nvPr/>
        </p:nvPicPr>
        <p:blipFill>
          <a:blip r:embed="rId3"/>
          <a:stretch>
            <a:fillRect/>
          </a:stretch>
        </p:blipFill>
        <p:spPr>
          <a:xfrm>
            <a:off x="1755" y="-10605"/>
            <a:ext cx="5968339" cy="711239"/>
          </a:xfrm>
          <a:prstGeom prst="rect">
            <a:avLst/>
          </a:prstGeom>
        </p:spPr>
      </p:pic>
      <p:sp>
        <p:nvSpPr>
          <p:cNvPr id="7" name="CaixaDeTexto 6">
            <a:extLst>
              <a:ext uri="{FF2B5EF4-FFF2-40B4-BE49-F238E27FC236}">
                <a16:creationId xmlns:a16="http://schemas.microsoft.com/office/drawing/2014/main" id="{67674C7F-D15E-3394-4824-D0EB949061FB}"/>
              </a:ext>
            </a:extLst>
          </p:cNvPr>
          <p:cNvSpPr txBox="1"/>
          <p:nvPr/>
        </p:nvSpPr>
        <p:spPr>
          <a:xfrm>
            <a:off x="323528" y="733184"/>
            <a:ext cx="8337648" cy="461665"/>
          </a:xfrm>
          <a:prstGeom prst="rect">
            <a:avLst/>
          </a:prstGeom>
          <a:noFill/>
        </p:spPr>
        <p:txBody>
          <a:bodyPr wrap="square" rtlCol="0">
            <a:spAutoFit/>
          </a:bodyPr>
          <a:lstStyle/>
          <a:p>
            <a:r>
              <a:rPr lang="pt-PT" sz="2400" b="1" dirty="0"/>
              <a:t>Futuras funcionalidades – </a:t>
            </a:r>
            <a:r>
              <a:rPr lang="pt-PT" sz="2400" b="1" i="1" dirty="0"/>
              <a:t>Online Standards </a:t>
            </a:r>
            <a:r>
              <a:rPr lang="pt-PT" sz="2400" b="1" i="1" dirty="0" err="1"/>
              <a:t>Development</a:t>
            </a:r>
            <a:r>
              <a:rPr lang="pt-PT" sz="2400" b="1" i="1" dirty="0"/>
              <a:t> (OSD)</a:t>
            </a:r>
          </a:p>
        </p:txBody>
      </p:sp>
      <p:pic>
        <p:nvPicPr>
          <p:cNvPr id="6" name="Imagem 5">
            <a:extLst>
              <a:ext uri="{FF2B5EF4-FFF2-40B4-BE49-F238E27FC236}">
                <a16:creationId xmlns:a16="http://schemas.microsoft.com/office/drawing/2014/main" id="{32F4B76F-8843-5621-CE98-85B8773BE4AA}"/>
              </a:ext>
            </a:extLst>
          </p:cNvPr>
          <p:cNvPicPr>
            <a:picLocks noChangeAspect="1"/>
          </p:cNvPicPr>
          <p:nvPr/>
        </p:nvPicPr>
        <p:blipFill>
          <a:blip r:embed="rId4"/>
          <a:stretch>
            <a:fillRect/>
          </a:stretch>
        </p:blipFill>
        <p:spPr>
          <a:xfrm>
            <a:off x="1115616" y="2575543"/>
            <a:ext cx="6444208" cy="3217214"/>
          </a:xfrm>
          <a:prstGeom prst="rect">
            <a:avLst/>
          </a:prstGeom>
          <a:ln>
            <a:noFill/>
          </a:ln>
          <a:effectLst>
            <a:outerShdw blurRad="292100" dist="139700" dir="2700000" algn="tl" rotWithShape="0">
              <a:srgbClr val="333333">
                <a:alpha val="65000"/>
              </a:srgbClr>
            </a:outerShdw>
          </a:effectLst>
        </p:spPr>
      </p:pic>
      <p:sp>
        <p:nvSpPr>
          <p:cNvPr id="8" name="CaixaDeTexto 7">
            <a:extLst>
              <a:ext uri="{FF2B5EF4-FFF2-40B4-BE49-F238E27FC236}">
                <a16:creationId xmlns:a16="http://schemas.microsoft.com/office/drawing/2014/main" id="{B0FA3479-B562-2750-BF5D-A4361D1DEB64}"/>
              </a:ext>
            </a:extLst>
          </p:cNvPr>
          <p:cNvSpPr txBox="1"/>
          <p:nvPr/>
        </p:nvSpPr>
        <p:spPr>
          <a:xfrm>
            <a:off x="4139952" y="5945018"/>
            <a:ext cx="2952328" cy="369332"/>
          </a:xfrm>
          <a:prstGeom prst="rect">
            <a:avLst/>
          </a:prstGeom>
          <a:noFill/>
        </p:spPr>
        <p:txBody>
          <a:bodyPr wrap="square" rtlCol="0">
            <a:spAutoFit/>
          </a:bodyPr>
          <a:lstStyle/>
          <a:p>
            <a:r>
              <a:rPr lang="pt-PT" dirty="0"/>
              <a:t>Previsão para final de 2024</a:t>
            </a:r>
          </a:p>
        </p:txBody>
      </p:sp>
      <p:pic>
        <p:nvPicPr>
          <p:cNvPr id="3" name="Imagem 2" descr="Uma imagem com texto, Tipo de letra, Gráficos, captura de ecrã&#10;&#10;Descrição gerada automaticamente">
            <a:extLst>
              <a:ext uri="{FF2B5EF4-FFF2-40B4-BE49-F238E27FC236}">
                <a16:creationId xmlns:a16="http://schemas.microsoft.com/office/drawing/2014/main" id="{E5693DFE-C950-438F-AE6B-5B2B2D6377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97977020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512DB91C-B7C2-4D14-87FE-2E274AFFACFE}"/>
              </a:ext>
            </a:extLst>
          </p:cNvPr>
          <p:cNvSpPr/>
          <p:nvPr/>
        </p:nvSpPr>
        <p:spPr>
          <a:xfrm>
            <a:off x="-2" y="700635"/>
            <a:ext cx="9144002" cy="646331"/>
          </a:xfrm>
          <a:prstGeom prst="rect">
            <a:avLst/>
          </a:prstGeom>
          <a:solidFill>
            <a:schemeClr val="bg1"/>
          </a:solidFill>
        </p:spPr>
        <p:txBody>
          <a:bodyPr wrap="square">
            <a:spAutoFit/>
          </a:bodyPr>
          <a:lstStyle/>
          <a:p>
            <a:pPr marL="357188"/>
            <a:r>
              <a:rPr lang="pt-PT" sz="3600" b="1" dirty="0"/>
              <a:t> </a:t>
            </a:r>
          </a:p>
        </p:txBody>
      </p:sp>
      <p:sp>
        <p:nvSpPr>
          <p:cNvPr id="4" name="CaixaDeTexto 3">
            <a:extLst>
              <a:ext uri="{FF2B5EF4-FFF2-40B4-BE49-F238E27FC236}">
                <a16:creationId xmlns:a16="http://schemas.microsoft.com/office/drawing/2014/main" id="{E8FEA719-2CC7-5ED0-5231-1E3B73D9C4DF}"/>
              </a:ext>
            </a:extLst>
          </p:cNvPr>
          <p:cNvSpPr txBox="1"/>
          <p:nvPr/>
        </p:nvSpPr>
        <p:spPr>
          <a:xfrm>
            <a:off x="2771800" y="1628800"/>
            <a:ext cx="4032448" cy="646331"/>
          </a:xfrm>
          <a:prstGeom prst="rect">
            <a:avLst/>
          </a:prstGeom>
          <a:noFill/>
        </p:spPr>
        <p:txBody>
          <a:bodyPr wrap="square" rtlCol="0">
            <a:spAutoFit/>
          </a:bodyPr>
          <a:lstStyle/>
          <a:p>
            <a:pPr algn="l"/>
            <a:endParaRPr lang="pt-PT" b="1" dirty="0">
              <a:solidFill>
                <a:srgbClr val="000000"/>
              </a:solidFill>
            </a:endParaRPr>
          </a:p>
          <a:p>
            <a:pPr algn="ctr"/>
            <a:r>
              <a:rPr lang="pt-PT" sz="1800" b="1" i="0" dirty="0">
                <a:solidFill>
                  <a:srgbClr val="000000"/>
                </a:solidFill>
                <a:effectLst/>
              </a:rPr>
              <a:t>Aberto para questões</a:t>
            </a:r>
          </a:p>
        </p:txBody>
      </p:sp>
      <p:pic>
        <p:nvPicPr>
          <p:cNvPr id="2" name="Imagem 1">
            <a:extLst>
              <a:ext uri="{FF2B5EF4-FFF2-40B4-BE49-F238E27FC236}">
                <a16:creationId xmlns:a16="http://schemas.microsoft.com/office/drawing/2014/main" id="{BA5EFE5A-CA1C-6ECD-4A4D-57FCBCE09445}"/>
              </a:ext>
            </a:extLst>
          </p:cNvPr>
          <p:cNvPicPr>
            <a:picLocks noChangeAspect="1"/>
          </p:cNvPicPr>
          <p:nvPr/>
        </p:nvPicPr>
        <p:blipFill>
          <a:blip r:embed="rId3"/>
          <a:stretch>
            <a:fillRect/>
          </a:stretch>
        </p:blipFill>
        <p:spPr>
          <a:xfrm>
            <a:off x="1755" y="-10605"/>
            <a:ext cx="5968339" cy="711239"/>
          </a:xfrm>
          <a:prstGeom prst="rect">
            <a:avLst/>
          </a:prstGeom>
        </p:spPr>
      </p:pic>
      <p:pic>
        <p:nvPicPr>
          <p:cNvPr id="6" name="Imagem 5">
            <a:extLst>
              <a:ext uri="{FF2B5EF4-FFF2-40B4-BE49-F238E27FC236}">
                <a16:creationId xmlns:a16="http://schemas.microsoft.com/office/drawing/2014/main" id="{46773111-9734-529C-94B3-1F4DAA7F5C3E}"/>
              </a:ext>
            </a:extLst>
          </p:cNvPr>
          <p:cNvPicPr>
            <a:picLocks noChangeAspect="1"/>
          </p:cNvPicPr>
          <p:nvPr/>
        </p:nvPicPr>
        <p:blipFill>
          <a:blip r:embed="rId4"/>
          <a:stretch>
            <a:fillRect/>
          </a:stretch>
        </p:blipFill>
        <p:spPr>
          <a:xfrm>
            <a:off x="2051720" y="2492896"/>
            <a:ext cx="5724128" cy="2432095"/>
          </a:xfrm>
          <a:prstGeom prst="rect">
            <a:avLst/>
          </a:prstGeom>
          <a:ln>
            <a:noFill/>
          </a:ln>
          <a:effectLst>
            <a:outerShdw blurRad="292100" dist="139700" dir="2700000" algn="tl" rotWithShape="0">
              <a:srgbClr val="333333">
                <a:alpha val="65000"/>
              </a:srgbClr>
            </a:outerShdw>
          </a:effectLst>
        </p:spPr>
      </p:pic>
      <p:pic>
        <p:nvPicPr>
          <p:cNvPr id="3" name="Imagem 2" descr="Uma imagem com texto, Tipo de letra, Gráficos, captura de ecrã&#10;&#10;Descrição gerada automaticamente">
            <a:extLst>
              <a:ext uri="{FF2B5EF4-FFF2-40B4-BE49-F238E27FC236}">
                <a16:creationId xmlns:a16="http://schemas.microsoft.com/office/drawing/2014/main" id="{840905E8-714F-8237-E09D-CFB7507320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384919742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512DB91C-B7C2-4D14-87FE-2E274AFFACFE}"/>
              </a:ext>
            </a:extLst>
          </p:cNvPr>
          <p:cNvSpPr/>
          <p:nvPr/>
        </p:nvSpPr>
        <p:spPr>
          <a:xfrm>
            <a:off x="-2" y="700635"/>
            <a:ext cx="9144002" cy="646331"/>
          </a:xfrm>
          <a:prstGeom prst="rect">
            <a:avLst/>
          </a:prstGeom>
          <a:solidFill>
            <a:schemeClr val="bg1"/>
          </a:solidFill>
        </p:spPr>
        <p:txBody>
          <a:bodyPr wrap="square">
            <a:spAutoFit/>
          </a:bodyPr>
          <a:lstStyle/>
          <a:p>
            <a:pPr marL="357188"/>
            <a:r>
              <a:rPr lang="pt-PT" sz="3600" b="1" dirty="0"/>
              <a:t> </a:t>
            </a:r>
          </a:p>
        </p:txBody>
      </p:sp>
      <p:sp>
        <p:nvSpPr>
          <p:cNvPr id="4" name="CaixaDeTexto 3">
            <a:extLst>
              <a:ext uri="{FF2B5EF4-FFF2-40B4-BE49-F238E27FC236}">
                <a16:creationId xmlns:a16="http://schemas.microsoft.com/office/drawing/2014/main" id="{E8FEA719-2CC7-5ED0-5231-1E3B73D9C4DF}"/>
              </a:ext>
            </a:extLst>
          </p:cNvPr>
          <p:cNvSpPr txBox="1"/>
          <p:nvPr/>
        </p:nvSpPr>
        <p:spPr>
          <a:xfrm>
            <a:off x="575554" y="1022808"/>
            <a:ext cx="8316925" cy="4481355"/>
          </a:xfrm>
          <a:prstGeom prst="rect">
            <a:avLst/>
          </a:prstGeom>
          <a:noFill/>
        </p:spPr>
        <p:txBody>
          <a:bodyPr wrap="square" rtlCol="0">
            <a:spAutoFit/>
          </a:bodyPr>
          <a:lstStyle/>
          <a:p>
            <a:pPr marL="285750" indent="-285750" algn="l">
              <a:buFontTx/>
              <a:buChar char="-"/>
            </a:pPr>
            <a:endParaRPr lang="pt-PT" dirty="0">
              <a:solidFill>
                <a:srgbClr val="000000"/>
              </a:solidFill>
            </a:endParaRPr>
          </a:p>
          <a:p>
            <a:pPr algn="l"/>
            <a:endParaRPr lang="pt-PT" dirty="0">
              <a:solidFill>
                <a:srgbClr val="000000"/>
              </a:solidFill>
            </a:endParaRPr>
          </a:p>
          <a:p>
            <a:pPr algn="l"/>
            <a:endParaRPr lang="pt-PT" dirty="0">
              <a:solidFill>
                <a:srgbClr val="000000"/>
              </a:solidFill>
            </a:endParaRPr>
          </a:p>
          <a:p>
            <a:pPr algn="l"/>
            <a:endParaRPr lang="pt-PT" dirty="0">
              <a:solidFill>
                <a:srgbClr val="000000"/>
              </a:solidFill>
            </a:endParaRPr>
          </a:p>
          <a:p>
            <a:pPr algn="l"/>
            <a:endParaRPr lang="pt-PT" dirty="0">
              <a:solidFill>
                <a:srgbClr val="000000"/>
              </a:solidFill>
            </a:endParaRPr>
          </a:p>
          <a:p>
            <a:pPr algn="l"/>
            <a:endParaRPr lang="pt-PT" dirty="0">
              <a:solidFill>
                <a:srgbClr val="000000"/>
              </a:solidFill>
            </a:endParaRPr>
          </a:p>
          <a:p>
            <a:pPr algn="ctr"/>
            <a:r>
              <a:rPr lang="pt-PT" sz="2000" b="1" i="0" dirty="0">
                <a:solidFill>
                  <a:srgbClr val="000000"/>
                </a:solidFill>
                <a:effectLst/>
              </a:rPr>
              <a:t>Obrigado,</a:t>
            </a:r>
          </a:p>
          <a:p>
            <a:pPr algn="ctr"/>
            <a:endParaRPr lang="pt-PT" dirty="0">
              <a:solidFill>
                <a:srgbClr val="000000"/>
              </a:solidFill>
            </a:endParaRPr>
          </a:p>
          <a:p>
            <a:pPr algn="ctr"/>
            <a:r>
              <a:rPr lang="pt-PT" sz="1800" b="0" i="0" dirty="0">
                <a:solidFill>
                  <a:srgbClr val="000000"/>
                </a:solidFill>
                <a:effectLst/>
              </a:rPr>
              <a:t>Para mais questões contactar o </a:t>
            </a:r>
            <a:r>
              <a:rPr lang="pt-PT" sz="1800" b="0" i="0" dirty="0">
                <a:solidFill>
                  <a:srgbClr val="000000"/>
                </a:solidFill>
                <a:effectLst/>
                <a:hlinkClick r:id="rId3"/>
              </a:rPr>
              <a:t>suporte.isolutions@ipq.pt</a:t>
            </a:r>
            <a:endParaRPr lang="pt-PT" sz="1800" b="0" i="0" dirty="0">
              <a:solidFill>
                <a:srgbClr val="000000"/>
              </a:solidFill>
              <a:effectLst/>
            </a:endParaRPr>
          </a:p>
          <a:p>
            <a:pPr algn="l"/>
            <a:endParaRPr lang="pt-PT" sz="1800" b="0" i="0" dirty="0">
              <a:solidFill>
                <a:srgbClr val="000000"/>
              </a:solidFill>
              <a:effectLst/>
            </a:endParaRPr>
          </a:p>
          <a:p>
            <a:pPr marL="285750" indent="-285750" algn="just">
              <a:lnSpc>
                <a:spcPct val="150000"/>
              </a:lnSpc>
              <a:buFontTx/>
              <a:buChar char="-"/>
            </a:pPr>
            <a:endParaRPr lang="pt-PT" dirty="0"/>
          </a:p>
          <a:p>
            <a:pPr marL="285750" indent="-285750" algn="just">
              <a:lnSpc>
                <a:spcPct val="150000"/>
              </a:lnSpc>
              <a:buFontTx/>
              <a:buChar char="-"/>
            </a:pPr>
            <a:endParaRPr lang="pt-PT" dirty="0"/>
          </a:p>
          <a:p>
            <a:pPr marL="285750" indent="-285750" algn="just">
              <a:lnSpc>
                <a:spcPct val="150000"/>
              </a:lnSpc>
              <a:buFontTx/>
              <a:buChar char="-"/>
            </a:pPr>
            <a:endParaRPr lang="pt-PT" dirty="0"/>
          </a:p>
          <a:p>
            <a:pPr marL="285750" indent="-285750" algn="just">
              <a:lnSpc>
                <a:spcPct val="150000"/>
              </a:lnSpc>
              <a:buFontTx/>
              <a:buChar char="-"/>
            </a:pPr>
            <a:endParaRPr lang="pt-PT" dirty="0"/>
          </a:p>
        </p:txBody>
      </p:sp>
      <p:pic>
        <p:nvPicPr>
          <p:cNvPr id="2" name="Imagem 1">
            <a:extLst>
              <a:ext uri="{FF2B5EF4-FFF2-40B4-BE49-F238E27FC236}">
                <a16:creationId xmlns:a16="http://schemas.microsoft.com/office/drawing/2014/main" id="{BA5EFE5A-CA1C-6ECD-4A4D-57FCBCE09445}"/>
              </a:ext>
            </a:extLst>
          </p:cNvPr>
          <p:cNvPicPr>
            <a:picLocks noChangeAspect="1"/>
          </p:cNvPicPr>
          <p:nvPr/>
        </p:nvPicPr>
        <p:blipFill>
          <a:blip r:embed="rId4"/>
          <a:stretch>
            <a:fillRect/>
          </a:stretch>
        </p:blipFill>
        <p:spPr>
          <a:xfrm>
            <a:off x="1755" y="-10605"/>
            <a:ext cx="5968339" cy="711239"/>
          </a:xfrm>
          <a:prstGeom prst="rect">
            <a:avLst/>
          </a:prstGeom>
        </p:spPr>
      </p:pic>
      <p:pic>
        <p:nvPicPr>
          <p:cNvPr id="3" name="Imagem 2" descr="Uma imagem com texto, Tipo de letra, Gráficos, captura de ecrã&#10;&#10;Descrição gerada automaticamente">
            <a:extLst>
              <a:ext uri="{FF2B5EF4-FFF2-40B4-BE49-F238E27FC236}">
                <a16:creationId xmlns:a16="http://schemas.microsoft.com/office/drawing/2014/main" id="{0D45F37F-B3D1-0E7B-1044-858091CFF9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373401496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62397B9C-7034-4639-AE9C-8A929E3A3E91}"/>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6" name="Imagem 5">
            <a:extLst>
              <a:ext uri="{FF2B5EF4-FFF2-40B4-BE49-F238E27FC236}">
                <a16:creationId xmlns:a16="http://schemas.microsoft.com/office/drawing/2014/main" id="{AD2D9ED1-66ED-F71F-4B1A-FF8A7EC63C9F}"/>
              </a:ext>
            </a:extLst>
          </p:cNvPr>
          <p:cNvPicPr>
            <a:picLocks noChangeAspect="1"/>
          </p:cNvPicPr>
          <p:nvPr/>
        </p:nvPicPr>
        <p:blipFill>
          <a:blip r:embed="rId3"/>
          <a:stretch>
            <a:fillRect/>
          </a:stretch>
        </p:blipFill>
        <p:spPr>
          <a:xfrm>
            <a:off x="1755" y="-10605"/>
            <a:ext cx="5968339" cy="711239"/>
          </a:xfrm>
          <a:prstGeom prst="rect">
            <a:avLst/>
          </a:prstGeom>
        </p:spPr>
      </p:pic>
      <p:sp>
        <p:nvSpPr>
          <p:cNvPr id="3" name="CaixaDeTexto 2">
            <a:extLst>
              <a:ext uri="{FF2B5EF4-FFF2-40B4-BE49-F238E27FC236}">
                <a16:creationId xmlns:a16="http://schemas.microsoft.com/office/drawing/2014/main" id="{C04E319F-4D9D-8915-DCA5-708D5E49F634}"/>
              </a:ext>
            </a:extLst>
          </p:cNvPr>
          <p:cNvSpPr txBox="1"/>
          <p:nvPr/>
        </p:nvSpPr>
        <p:spPr>
          <a:xfrm>
            <a:off x="323528" y="733184"/>
            <a:ext cx="3952711" cy="461665"/>
          </a:xfrm>
          <a:prstGeom prst="rect">
            <a:avLst/>
          </a:prstGeom>
          <a:noFill/>
        </p:spPr>
        <p:txBody>
          <a:bodyPr wrap="square" rtlCol="0">
            <a:spAutoFit/>
          </a:bodyPr>
          <a:lstStyle/>
          <a:p>
            <a:r>
              <a:rPr lang="pt-PT" sz="2400" b="1" i="1" dirty="0"/>
              <a:t>ISO e CEN</a:t>
            </a:r>
          </a:p>
        </p:txBody>
      </p:sp>
      <p:pic>
        <p:nvPicPr>
          <p:cNvPr id="5" name="Imagem 4">
            <a:extLst>
              <a:ext uri="{FF2B5EF4-FFF2-40B4-BE49-F238E27FC236}">
                <a16:creationId xmlns:a16="http://schemas.microsoft.com/office/drawing/2014/main" id="{B9A3B1A2-883D-D900-8A72-1A815DFCEB50}"/>
              </a:ext>
            </a:extLst>
          </p:cNvPr>
          <p:cNvPicPr>
            <a:picLocks noChangeAspect="1"/>
          </p:cNvPicPr>
          <p:nvPr/>
        </p:nvPicPr>
        <p:blipFill>
          <a:blip r:embed="rId4"/>
          <a:stretch>
            <a:fillRect/>
          </a:stretch>
        </p:blipFill>
        <p:spPr>
          <a:xfrm>
            <a:off x="971600" y="1781461"/>
            <a:ext cx="6928766" cy="4431655"/>
          </a:xfrm>
          <a:prstGeom prst="rect">
            <a:avLst/>
          </a:prstGeom>
          <a:ln>
            <a:noFill/>
          </a:ln>
          <a:effectLst>
            <a:outerShdw blurRad="292100" dist="139700" dir="2700000" algn="tl" rotWithShape="0">
              <a:srgbClr val="333333">
                <a:alpha val="65000"/>
              </a:srgbClr>
            </a:outerShdw>
          </a:effectLst>
        </p:spPr>
      </p:pic>
      <p:sp>
        <p:nvSpPr>
          <p:cNvPr id="8" name="Retângulo: Cantos Arredondados 7">
            <a:extLst>
              <a:ext uri="{FF2B5EF4-FFF2-40B4-BE49-F238E27FC236}">
                <a16:creationId xmlns:a16="http://schemas.microsoft.com/office/drawing/2014/main" id="{DF9400A5-8767-3F6D-0AD5-D8D24FEA1E21}"/>
              </a:ext>
            </a:extLst>
          </p:cNvPr>
          <p:cNvSpPr/>
          <p:nvPr/>
        </p:nvSpPr>
        <p:spPr>
          <a:xfrm>
            <a:off x="1187624" y="5445224"/>
            <a:ext cx="1829238" cy="7678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CaixaDeTexto 8">
            <a:extLst>
              <a:ext uri="{FF2B5EF4-FFF2-40B4-BE49-F238E27FC236}">
                <a16:creationId xmlns:a16="http://schemas.microsoft.com/office/drawing/2014/main" id="{52F64E5C-8E36-BCE7-4A5B-0395F4AF047A}"/>
              </a:ext>
            </a:extLst>
          </p:cNvPr>
          <p:cNvSpPr txBox="1"/>
          <p:nvPr/>
        </p:nvSpPr>
        <p:spPr>
          <a:xfrm>
            <a:off x="4405916" y="4581128"/>
            <a:ext cx="3392105"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t-PT" dirty="0"/>
              <a:t>Ao entrar nas ISOlutions podemos também aceder diretamente à área Internacional e Europeia, quando estivermos a participar em grupos da ISO/CEN.</a:t>
            </a:r>
          </a:p>
        </p:txBody>
      </p:sp>
      <p:cxnSp>
        <p:nvCxnSpPr>
          <p:cNvPr id="12" name="Conexão reta unidirecional 11">
            <a:extLst>
              <a:ext uri="{FF2B5EF4-FFF2-40B4-BE49-F238E27FC236}">
                <a16:creationId xmlns:a16="http://schemas.microsoft.com/office/drawing/2014/main" id="{E90FD5DD-4F7E-79CE-1F18-09F17706DFEF}"/>
              </a:ext>
            </a:extLst>
          </p:cNvPr>
          <p:cNvCxnSpPr>
            <a:cxnSpLocks/>
          </p:cNvCxnSpPr>
          <p:nvPr/>
        </p:nvCxnSpPr>
        <p:spPr>
          <a:xfrm flipH="1">
            <a:off x="3016862" y="5733256"/>
            <a:ext cx="14191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Imagem 1" descr="Uma imagem com texto, Tipo de letra, Gráficos, captura de ecrã&#10;&#10;Descrição gerada automaticamente">
            <a:extLst>
              <a:ext uri="{FF2B5EF4-FFF2-40B4-BE49-F238E27FC236}">
                <a16:creationId xmlns:a16="http://schemas.microsoft.com/office/drawing/2014/main" id="{B1EF4BFF-22A6-E8CD-5073-B96BCEF148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133566577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62397B9C-7034-4639-AE9C-8A929E3A3E91}"/>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6" name="Imagem 5">
            <a:extLst>
              <a:ext uri="{FF2B5EF4-FFF2-40B4-BE49-F238E27FC236}">
                <a16:creationId xmlns:a16="http://schemas.microsoft.com/office/drawing/2014/main" id="{AD2D9ED1-66ED-F71F-4B1A-FF8A7EC63C9F}"/>
              </a:ext>
            </a:extLst>
          </p:cNvPr>
          <p:cNvPicPr>
            <a:picLocks noChangeAspect="1"/>
          </p:cNvPicPr>
          <p:nvPr/>
        </p:nvPicPr>
        <p:blipFill>
          <a:blip r:embed="rId3"/>
          <a:stretch>
            <a:fillRect/>
          </a:stretch>
        </p:blipFill>
        <p:spPr>
          <a:xfrm>
            <a:off x="1755" y="-10605"/>
            <a:ext cx="5968339" cy="711239"/>
          </a:xfrm>
          <a:prstGeom prst="rect">
            <a:avLst/>
          </a:prstGeom>
        </p:spPr>
      </p:pic>
      <p:sp>
        <p:nvSpPr>
          <p:cNvPr id="3" name="CaixaDeTexto 2">
            <a:extLst>
              <a:ext uri="{FF2B5EF4-FFF2-40B4-BE49-F238E27FC236}">
                <a16:creationId xmlns:a16="http://schemas.microsoft.com/office/drawing/2014/main" id="{C04E319F-4D9D-8915-DCA5-708D5E49F634}"/>
              </a:ext>
            </a:extLst>
          </p:cNvPr>
          <p:cNvSpPr txBox="1"/>
          <p:nvPr/>
        </p:nvSpPr>
        <p:spPr>
          <a:xfrm>
            <a:off x="323528" y="733184"/>
            <a:ext cx="3952711" cy="461665"/>
          </a:xfrm>
          <a:prstGeom prst="rect">
            <a:avLst/>
          </a:prstGeom>
          <a:noFill/>
        </p:spPr>
        <p:txBody>
          <a:bodyPr wrap="square" rtlCol="0">
            <a:spAutoFit/>
          </a:bodyPr>
          <a:lstStyle/>
          <a:p>
            <a:r>
              <a:rPr lang="pt-PT" sz="2400" b="1" i="1" dirty="0" err="1"/>
              <a:t>Documents</a:t>
            </a:r>
            <a:endParaRPr lang="pt-PT" sz="2400" b="1" i="1" dirty="0"/>
          </a:p>
        </p:txBody>
      </p:sp>
      <p:pic>
        <p:nvPicPr>
          <p:cNvPr id="5" name="Imagem 4">
            <a:extLst>
              <a:ext uri="{FF2B5EF4-FFF2-40B4-BE49-F238E27FC236}">
                <a16:creationId xmlns:a16="http://schemas.microsoft.com/office/drawing/2014/main" id="{71B2D722-9C18-704C-477F-EE6E15FE5B59}"/>
              </a:ext>
            </a:extLst>
          </p:cNvPr>
          <p:cNvPicPr>
            <a:picLocks noChangeAspect="1"/>
          </p:cNvPicPr>
          <p:nvPr/>
        </p:nvPicPr>
        <p:blipFill>
          <a:blip r:embed="rId4"/>
          <a:stretch>
            <a:fillRect/>
          </a:stretch>
        </p:blipFill>
        <p:spPr>
          <a:xfrm>
            <a:off x="420994" y="1392454"/>
            <a:ext cx="4209233" cy="1934921"/>
          </a:xfrm>
          <a:prstGeom prst="rect">
            <a:avLst/>
          </a:prstGeom>
          <a:ln>
            <a:noFill/>
          </a:ln>
          <a:effectLst>
            <a:outerShdw blurRad="292100" dist="139700" dir="2700000" algn="tl" rotWithShape="0">
              <a:srgbClr val="333333">
                <a:alpha val="65000"/>
              </a:srgbClr>
            </a:outerShdw>
          </a:effectLst>
        </p:spPr>
      </p:pic>
      <p:sp>
        <p:nvSpPr>
          <p:cNvPr id="7" name="CaixaDeTexto 6">
            <a:extLst>
              <a:ext uri="{FF2B5EF4-FFF2-40B4-BE49-F238E27FC236}">
                <a16:creationId xmlns:a16="http://schemas.microsoft.com/office/drawing/2014/main" id="{87900B6A-E057-11D7-B4EF-613CC32C9810}"/>
              </a:ext>
            </a:extLst>
          </p:cNvPr>
          <p:cNvSpPr txBox="1"/>
          <p:nvPr/>
        </p:nvSpPr>
        <p:spPr>
          <a:xfrm>
            <a:off x="5197641" y="1706455"/>
            <a:ext cx="3744416" cy="1200329"/>
          </a:xfrm>
          <a:prstGeom prst="rect">
            <a:avLst/>
          </a:prstGeom>
          <a:noFill/>
        </p:spPr>
        <p:txBody>
          <a:bodyPr wrap="square" rtlCol="0">
            <a:spAutoFit/>
          </a:bodyPr>
          <a:lstStyle/>
          <a:p>
            <a:r>
              <a:rPr lang="pt-PT" i="1" dirty="0" err="1"/>
              <a:t>Documents</a:t>
            </a:r>
            <a:r>
              <a:rPr lang="pt-PT" i="1" dirty="0"/>
              <a:t>, </a:t>
            </a:r>
            <a:r>
              <a:rPr lang="pt-PT" dirty="0"/>
              <a:t>é o local que permite aceder às Comissões técnicas onde se participa e onde se acede a toda gestão e documentação da CT.</a:t>
            </a:r>
          </a:p>
        </p:txBody>
      </p:sp>
      <p:pic>
        <p:nvPicPr>
          <p:cNvPr id="9" name="Imagem 8">
            <a:extLst>
              <a:ext uri="{FF2B5EF4-FFF2-40B4-BE49-F238E27FC236}">
                <a16:creationId xmlns:a16="http://schemas.microsoft.com/office/drawing/2014/main" id="{763DC401-A6E4-C062-C8A6-664ADC92B6E2}"/>
              </a:ext>
            </a:extLst>
          </p:cNvPr>
          <p:cNvPicPr>
            <a:picLocks noChangeAspect="1"/>
          </p:cNvPicPr>
          <p:nvPr/>
        </p:nvPicPr>
        <p:blipFill>
          <a:blip r:embed="rId5"/>
          <a:stretch>
            <a:fillRect/>
          </a:stretch>
        </p:blipFill>
        <p:spPr>
          <a:xfrm>
            <a:off x="3531201" y="3957920"/>
            <a:ext cx="5436096" cy="2460263"/>
          </a:xfrm>
          <a:prstGeom prst="rect">
            <a:avLst/>
          </a:prstGeom>
          <a:ln>
            <a:noFill/>
          </a:ln>
          <a:effectLst>
            <a:outerShdw blurRad="292100" dist="139700" dir="2700000" algn="tl" rotWithShape="0">
              <a:srgbClr val="333333">
                <a:alpha val="65000"/>
              </a:srgbClr>
            </a:outerShdw>
          </a:effectLst>
        </p:spPr>
      </p:pic>
      <p:sp>
        <p:nvSpPr>
          <p:cNvPr id="10" name="CaixaDeTexto 9">
            <a:extLst>
              <a:ext uri="{FF2B5EF4-FFF2-40B4-BE49-F238E27FC236}">
                <a16:creationId xmlns:a16="http://schemas.microsoft.com/office/drawing/2014/main" id="{99BFECC8-B10A-2748-64D1-6B9C96851A9B}"/>
              </a:ext>
            </a:extLst>
          </p:cNvPr>
          <p:cNvSpPr txBox="1"/>
          <p:nvPr/>
        </p:nvSpPr>
        <p:spPr>
          <a:xfrm>
            <a:off x="290753" y="4019195"/>
            <a:ext cx="3010802" cy="2031325"/>
          </a:xfrm>
          <a:prstGeom prst="rect">
            <a:avLst/>
          </a:prstGeom>
          <a:noFill/>
        </p:spPr>
        <p:txBody>
          <a:bodyPr wrap="square" rtlCol="0">
            <a:spAutoFit/>
          </a:bodyPr>
          <a:lstStyle/>
          <a:p>
            <a:r>
              <a:rPr lang="pt-PT" dirty="0"/>
              <a:t>No nosso </a:t>
            </a:r>
            <a:r>
              <a:rPr lang="pt-PT" i="1" dirty="0" err="1"/>
              <a:t>dashboard</a:t>
            </a:r>
            <a:r>
              <a:rPr lang="pt-PT" i="1" dirty="0"/>
              <a:t> </a:t>
            </a:r>
            <a:r>
              <a:rPr lang="pt-PT" dirty="0"/>
              <a:t>visualiza-se por defeito as CT onde o vogal está inscrito. Caso participe em </a:t>
            </a:r>
            <a:r>
              <a:rPr lang="pt-PT" i="1" dirty="0" err="1"/>
              <a:t>Technical</a:t>
            </a:r>
            <a:r>
              <a:rPr lang="pt-PT" i="1" dirty="0"/>
              <a:t> </a:t>
            </a:r>
            <a:r>
              <a:rPr lang="pt-PT" i="1" dirty="0" err="1"/>
              <a:t>Committes</a:t>
            </a:r>
            <a:r>
              <a:rPr lang="pt-PT" i="1" dirty="0"/>
              <a:t> </a:t>
            </a:r>
            <a:r>
              <a:rPr lang="pt-PT" dirty="0"/>
              <a:t>da ISO ou do CEN, também consegue aceder a partir daqui. </a:t>
            </a:r>
            <a:endParaRPr lang="pt-PT" i="1" dirty="0"/>
          </a:p>
        </p:txBody>
      </p:sp>
      <p:pic>
        <p:nvPicPr>
          <p:cNvPr id="2" name="Imagem 1" descr="Uma imagem com texto, Tipo de letra, Gráficos, captura de ecrã&#10;&#10;Descrição gerada automaticamente">
            <a:extLst>
              <a:ext uri="{FF2B5EF4-FFF2-40B4-BE49-F238E27FC236}">
                <a16:creationId xmlns:a16="http://schemas.microsoft.com/office/drawing/2014/main" id="{FED260C3-8F23-2729-190F-7D025EFAEF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164976846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62397B9C-7034-4639-AE9C-8A929E3A3E91}"/>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6" name="Imagem 5">
            <a:extLst>
              <a:ext uri="{FF2B5EF4-FFF2-40B4-BE49-F238E27FC236}">
                <a16:creationId xmlns:a16="http://schemas.microsoft.com/office/drawing/2014/main" id="{AD2D9ED1-66ED-F71F-4B1A-FF8A7EC63C9F}"/>
              </a:ext>
            </a:extLst>
          </p:cNvPr>
          <p:cNvPicPr>
            <a:picLocks noChangeAspect="1"/>
          </p:cNvPicPr>
          <p:nvPr/>
        </p:nvPicPr>
        <p:blipFill>
          <a:blip r:embed="rId3"/>
          <a:stretch>
            <a:fillRect/>
          </a:stretch>
        </p:blipFill>
        <p:spPr>
          <a:xfrm>
            <a:off x="1755" y="-10605"/>
            <a:ext cx="5968339" cy="711239"/>
          </a:xfrm>
          <a:prstGeom prst="rect">
            <a:avLst/>
          </a:prstGeom>
        </p:spPr>
      </p:pic>
      <p:sp>
        <p:nvSpPr>
          <p:cNvPr id="3" name="CaixaDeTexto 2">
            <a:extLst>
              <a:ext uri="{FF2B5EF4-FFF2-40B4-BE49-F238E27FC236}">
                <a16:creationId xmlns:a16="http://schemas.microsoft.com/office/drawing/2014/main" id="{C04E319F-4D9D-8915-DCA5-708D5E49F634}"/>
              </a:ext>
            </a:extLst>
          </p:cNvPr>
          <p:cNvSpPr txBox="1"/>
          <p:nvPr/>
        </p:nvSpPr>
        <p:spPr>
          <a:xfrm>
            <a:off x="323528" y="733184"/>
            <a:ext cx="3952711" cy="461665"/>
          </a:xfrm>
          <a:prstGeom prst="rect">
            <a:avLst/>
          </a:prstGeom>
          <a:noFill/>
        </p:spPr>
        <p:txBody>
          <a:bodyPr wrap="square" rtlCol="0">
            <a:spAutoFit/>
          </a:bodyPr>
          <a:lstStyle/>
          <a:p>
            <a:r>
              <a:rPr lang="pt-PT" sz="2400" b="1" i="1" dirty="0" err="1"/>
              <a:t>Documents</a:t>
            </a:r>
            <a:endParaRPr lang="pt-PT" sz="2400" b="1" i="1" dirty="0"/>
          </a:p>
        </p:txBody>
      </p:sp>
      <p:sp>
        <p:nvSpPr>
          <p:cNvPr id="7" name="CaixaDeTexto 6">
            <a:extLst>
              <a:ext uri="{FF2B5EF4-FFF2-40B4-BE49-F238E27FC236}">
                <a16:creationId xmlns:a16="http://schemas.microsoft.com/office/drawing/2014/main" id="{87900B6A-E057-11D7-B4EF-613CC32C9810}"/>
              </a:ext>
            </a:extLst>
          </p:cNvPr>
          <p:cNvSpPr txBox="1"/>
          <p:nvPr/>
        </p:nvSpPr>
        <p:spPr>
          <a:xfrm>
            <a:off x="323528" y="4801847"/>
            <a:ext cx="3600400" cy="1477328"/>
          </a:xfrm>
          <a:prstGeom prst="rect">
            <a:avLst/>
          </a:prstGeom>
          <a:noFill/>
        </p:spPr>
        <p:txBody>
          <a:bodyPr wrap="square" rtlCol="0">
            <a:spAutoFit/>
          </a:bodyPr>
          <a:lstStyle/>
          <a:p>
            <a:pPr algn="just"/>
            <a:r>
              <a:rPr lang="pt-PT" dirty="0"/>
              <a:t>Ao acedermos à CT, conseguimos visualizar os </a:t>
            </a:r>
            <a:r>
              <a:rPr lang="pt-PT" i="1" dirty="0" err="1"/>
              <a:t>Committe</a:t>
            </a:r>
            <a:r>
              <a:rPr lang="pt-PT" i="1" dirty="0"/>
              <a:t> </a:t>
            </a:r>
            <a:r>
              <a:rPr lang="pt-PT" i="1" dirty="0" err="1"/>
              <a:t>Documents</a:t>
            </a:r>
            <a:r>
              <a:rPr lang="pt-PT" i="1" dirty="0"/>
              <a:t> </a:t>
            </a:r>
            <a:r>
              <a:rPr lang="pt-PT" dirty="0"/>
              <a:t>(todos os documentos carregados pelo Secretário da CT e que dizem respeito à atividade da mesma).</a:t>
            </a:r>
          </a:p>
        </p:txBody>
      </p:sp>
      <p:pic>
        <p:nvPicPr>
          <p:cNvPr id="4" name="Imagem 3">
            <a:extLst>
              <a:ext uri="{FF2B5EF4-FFF2-40B4-BE49-F238E27FC236}">
                <a16:creationId xmlns:a16="http://schemas.microsoft.com/office/drawing/2014/main" id="{CB66D46F-1878-1CDE-C940-EE29A5C8DC1C}"/>
              </a:ext>
            </a:extLst>
          </p:cNvPr>
          <p:cNvPicPr>
            <a:picLocks noChangeAspect="1"/>
          </p:cNvPicPr>
          <p:nvPr/>
        </p:nvPicPr>
        <p:blipFill>
          <a:blip r:embed="rId4"/>
          <a:stretch>
            <a:fillRect/>
          </a:stretch>
        </p:blipFill>
        <p:spPr>
          <a:xfrm>
            <a:off x="1115616" y="1412776"/>
            <a:ext cx="7200800" cy="3286639"/>
          </a:xfrm>
          <a:prstGeom prst="rect">
            <a:avLst/>
          </a:prstGeom>
          <a:ln>
            <a:noFill/>
          </a:ln>
          <a:effectLst>
            <a:outerShdw blurRad="292100" dist="139700" dir="2700000" algn="tl" rotWithShape="0">
              <a:srgbClr val="333333">
                <a:alpha val="65000"/>
              </a:srgbClr>
            </a:outerShdw>
          </a:effectLst>
        </p:spPr>
      </p:pic>
      <p:sp>
        <p:nvSpPr>
          <p:cNvPr id="8" name="CaixaDeTexto 7">
            <a:extLst>
              <a:ext uri="{FF2B5EF4-FFF2-40B4-BE49-F238E27FC236}">
                <a16:creationId xmlns:a16="http://schemas.microsoft.com/office/drawing/2014/main" id="{4216C77F-3E64-28A3-8944-9894254D9EA8}"/>
              </a:ext>
            </a:extLst>
          </p:cNvPr>
          <p:cNvSpPr txBox="1"/>
          <p:nvPr/>
        </p:nvSpPr>
        <p:spPr>
          <a:xfrm>
            <a:off x="4139952" y="4892008"/>
            <a:ext cx="4824536" cy="1754326"/>
          </a:xfrm>
          <a:prstGeom prst="rect">
            <a:avLst/>
          </a:prstGeom>
          <a:noFill/>
        </p:spPr>
        <p:txBody>
          <a:bodyPr wrap="square" rtlCol="0">
            <a:spAutoFit/>
          </a:bodyPr>
          <a:lstStyle/>
          <a:p>
            <a:pPr algn="just"/>
            <a:r>
              <a:rPr lang="pt-PT" dirty="0"/>
              <a:t>Temos ainda os </a:t>
            </a:r>
            <a:r>
              <a:rPr lang="pt-PT" i="1" dirty="0" err="1"/>
              <a:t>Ballot</a:t>
            </a:r>
            <a:r>
              <a:rPr lang="pt-PT" i="1" dirty="0"/>
              <a:t> </a:t>
            </a:r>
            <a:r>
              <a:rPr lang="pt-PT" i="1" dirty="0" err="1"/>
              <a:t>documents</a:t>
            </a:r>
            <a:r>
              <a:rPr lang="pt-PT" dirty="0"/>
              <a:t>, que são referentes a todas as votações que dizem respeito à CT, quer sejam nacionais, internacionais e europeias. </a:t>
            </a:r>
          </a:p>
          <a:p>
            <a:r>
              <a:rPr lang="pt-PT" dirty="0"/>
              <a:t>Ao carregarmos num voto, encaminha para a área dos </a:t>
            </a:r>
            <a:r>
              <a:rPr lang="pt-PT" i="1" dirty="0" err="1"/>
              <a:t>Ballots</a:t>
            </a:r>
            <a:r>
              <a:rPr lang="pt-PT" dirty="0"/>
              <a:t>, através da abertura de nova janela.</a:t>
            </a:r>
          </a:p>
        </p:txBody>
      </p:sp>
      <p:cxnSp>
        <p:nvCxnSpPr>
          <p:cNvPr id="13" name="Conexão reta unidirecional 12">
            <a:extLst>
              <a:ext uri="{FF2B5EF4-FFF2-40B4-BE49-F238E27FC236}">
                <a16:creationId xmlns:a16="http://schemas.microsoft.com/office/drawing/2014/main" id="{C1B0192D-98B9-8A5E-B399-BF1A830B8722}"/>
              </a:ext>
            </a:extLst>
          </p:cNvPr>
          <p:cNvCxnSpPr>
            <a:cxnSpLocks/>
          </p:cNvCxnSpPr>
          <p:nvPr/>
        </p:nvCxnSpPr>
        <p:spPr>
          <a:xfrm>
            <a:off x="1979712" y="2636912"/>
            <a:ext cx="468052" cy="22550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xão reta unidirecional 14">
            <a:extLst>
              <a:ext uri="{FF2B5EF4-FFF2-40B4-BE49-F238E27FC236}">
                <a16:creationId xmlns:a16="http://schemas.microsoft.com/office/drawing/2014/main" id="{098D06F8-8B99-8070-A6E1-090325AFBCA7}"/>
              </a:ext>
            </a:extLst>
          </p:cNvPr>
          <p:cNvCxnSpPr>
            <a:cxnSpLocks/>
          </p:cNvCxnSpPr>
          <p:nvPr/>
        </p:nvCxnSpPr>
        <p:spPr>
          <a:xfrm flipH="1">
            <a:off x="5868144" y="2636912"/>
            <a:ext cx="216024" cy="2227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m 1" descr="Uma imagem com texto, Tipo de letra, Gráficos, captura de ecrã&#10;&#10;Descrição gerada automaticamente">
            <a:extLst>
              <a:ext uri="{FF2B5EF4-FFF2-40B4-BE49-F238E27FC236}">
                <a16:creationId xmlns:a16="http://schemas.microsoft.com/office/drawing/2014/main" id="{DC6E3792-D90E-9AFF-487F-FF2CCCDC04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242116895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BAF1793-E83B-8596-9826-111DF891C24D}"/>
              </a:ext>
            </a:extLst>
          </p:cNvPr>
          <p:cNvPicPr>
            <a:picLocks noChangeAspect="1"/>
          </p:cNvPicPr>
          <p:nvPr/>
        </p:nvPicPr>
        <p:blipFill>
          <a:blip r:embed="rId3"/>
          <a:stretch>
            <a:fillRect/>
          </a:stretch>
        </p:blipFill>
        <p:spPr>
          <a:xfrm>
            <a:off x="557808" y="1454803"/>
            <a:ext cx="8028384" cy="2735086"/>
          </a:xfrm>
          <a:prstGeom prst="rect">
            <a:avLst/>
          </a:prstGeom>
        </p:spPr>
      </p:pic>
      <p:sp>
        <p:nvSpPr>
          <p:cNvPr id="11" name="CaixaDeTexto 10">
            <a:extLst>
              <a:ext uri="{FF2B5EF4-FFF2-40B4-BE49-F238E27FC236}">
                <a16:creationId xmlns:a16="http://schemas.microsoft.com/office/drawing/2014/main" id="{62397B9C-7034-4639-AE9C-8A929E3A3E91}"/>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6" name="Imagem 5">
            <a:extLst>
              <a:ext uri="{FF2B5EF4-FFF2-40B4-BE49-F238E27FC236}">
                <a16:creationId xmlns:a16="http://schemas.microsoft.com/office/drawing/2014/main" id="{AD2D9ED1-66ED-F71F-4B1A-FF8A7EC63C9F}"/>
              </a:ext>
            </a:extLst>
          </p:cNvPr>
          <p:cNvPicPr>
            <a:picLocks noChangeAspect="1"/>
          </p:cNvPicPr>
          <p:nvPr/>
        </p:nvPicPr>
        <p:blipFill>
          <a:blip r:embed="rId4"/>
          <a:stretch>
            <a:fillRect/>
          </a:stretch>
        </p:blipFill>
        <p:spPr>
          <a:xfrm>
            <a:off x="1755" y="-10605"/>
            <a:ext cx="5968339" cy="711239"/>
          </a:xfrm>
          <a:prstGeom prst="rect">
            <a:avLst/>
          </a:prstGeom>
        </p:spPr>
      </p:pic>
      <p:sp>
        <p:nvSpPr>
          <p:cNvPr id="3" name="CaixaDeTexto 2">
            <a:extLst>
              <a:ext uri="{FF2B5EF4-FFF2-40B4-BE49-F238E27FC236}">
                <a16:creationId xmlns:a16="http://schemas.microsoft.com/office/drawing/2014/main" id="{C04E319F-4D9D-8915-DCA5-708D5E49F634}"/>
              </a:ext>
            </a:extLst>
          </p:cNvPr>
          <p:cNvSpPr txBox="1"/>
          <p:nvPr/>
        </p:nvSpPr>
        <p:spPr>
          <a:xfrm>
            <a:off x="323528" y="733184"/>
            <a:ext cx="3952711" cy="461665"/>
          </a:xfrm>
          <a:prstGeom prst="rect">
            <a:avLst/>
          </a:prstGeom>
          <a:noFill/>
        </p:spPr>
        <p:txBody>
          <a:bodyPr wrap="square" rtlCol="0">
            <a:spAutoFit/>
          </a:bodyPr>
          <a:lstStyle/>
          <a:p>
            <a:r>
              <a:rPr lang="pt-PT" sz="2400" b="1" i="1" dirty="0" err="1"/>
              <a:t>Documents</a:t>
            </a:r>
            <a:endParaRPr lang="pt-PT" sz="2400" b="1" i="1" dirty="0"/>
          </a:p>
        </p:txBody>
      </p:sp>
      <p:sp>
        <p:nvSpPr>
          <p:cNvPr id="7" name="CaixaDeTexto 6">
            <a:extLst>
              <a:ext uri="{FF2B5EF4-FFF2-40B4-BE49-F238E27FC236}">
                <a16:creationId xmlns:a16="http://schemas.microsoft.com/office/drawing/2014/main" id="{87900B6A-E057-11D7-B4EF-613CC32C9810}"/>
              </a:ext>
            </a:extLst>
          </p:cNvPr>
          <p:cNvSpPr txBox="1"/>
          <p:nvPr/>
        </p:nvSpPr>
        <p:spPr>
          <a:xfrm>
            <a:off x="187240" y="4567867"/>
            <a:ext cx="3880703" cy="1754326"/>
          </a:xfrm>
          <a:prstGeom prst="rect">
            <a:avLst/>
          </a:prstGeom>
          <a:noFill/>
        </p:spPr>
        <p:txBody>
          <a:bodyPr wrap="square" rtlCol="0">
            <a:spAutoFit/>
          </a:bodyPr>
          <a:lstStyle/>
          <a:p>
            <a:pPr algn="just"/>
            <a:r>
              <a:rPr lang="pt-PT" dirty="0"/>
              <a:t>No </a:t>
            </a:r>
            <a:r>
              <a:rPr lang="pt-PT" i="1" dirty="0" err="1"/>
              <a:t>International</a:t>
            </a:r>
            <a:r>
              <a:rPr lang="pt-PT" i="1" dirty="0"/>
              <a:t> </a:t>
            </a:r>
            <a:r>
              <a:rPr lang="pt-PT" i="1" dirty="0" err="1"/>
              <a:t>committee</a:t>
            </a:r>
            <a:r>
              <a:rPr lang="pt-PT" i="1" dirty="0"/>
              <a:t> </a:t>
            </a:r>
            <a:r>
              <a:rPr lang="pt-PT" i="1" dirty="0" err="1"/>
              <a:t>documents</a:t>
            </a:r>
            <a:r>
              <a:rPr lang="pt-PT" dirty="0"/>
              <a:t>, acede-se aos documentos dos ISO e CEN TC que são acompanhados pela CT nacional. Algumas CT não fazem este acompanhamento pelo que não tem esta informação.</a:t>
            </a:r>
          </a:p>
        </p:txBody>
      </p:sp>
      <p:sp>
        <p:nvSpPr>
          <p:cNvPr id="8" name="CaixaDeTexto 7">
            <a:extLst>
              <a:ext uri="{FF2B5EF4-FFF2-40B4-BE49-F238E27FC236}">
                <a16:creationId xmlns:a16="http://schemas.microsoft.com/office/drawing/2014/main" id="{4216C77F-3E64-28A3-8944-9894254D9EA8}"/>
              </a:ext>
            </a:extLst>
          </p:cNvPr>
          <p:cNvSpPr txBox="1"/>
          <p:nvPr/>
        </p:nvSpPr>
        <p:spPr>
          <a:xfrm>
            <a:off x="4236741" y="4873899"/>
            <a:ext cx="4824536" cy="923330"/>
          </a:xfrm>
          <a:prstGeom prst="rect">
            <a:avLst/>
          </a:prstGeom>
          <a:noFill/>
        </p:spPr>
        <p:txBody>
          <a:bodyPr wrap="square" rtlCol="0">
            <a:spAutoFit/>
          </a:bodyPr>
          <a:lstStyle/>
          <a:p>
            <a:pPr algn="just"/>
            <a:r>
              <a:rPr lang="pt-PT" i="1" dirty="0"/>
              <a:t>Meeting </a:t>
            </a:r>
            <a:r>
              <a:rPr lang="pt-PT" i="1" dirty="0" err="1"/>
              <a:t>documents</a:t>
            </a:r>
            <a:r>
              <a:rPr lang="pt-PT" dirty="0"/>
              <a:t>, quando é criada uma reunião no </a:t>
            </a:r>
            <a:r>
              <a:rPr lang="pt-PT" i="1" dirty="0"/>
              <a:t>Meetings</a:t>
            </a:r>
            <a:r>
              <a:rPr lang="pt-PT" dirty="0"/>
              <a:t>, todos os documentos referentes a essa reunião irão surgir nesta área. </a:t>
            </a:r>
          </a:p>
        </p:txBody>
      </p:sp>
      <p:cxnSp>
        <p:nvCxnSpPr>
          <p:cNvPr id="13" name="Conexão reta unidirecional 12">
            <a:extLst>
              <a:ext uri="{FF2B5EF4-FFF2-40B4-BE49-F238E27FC236}">
                <a16:creationId xmlns:a16="http://schemas.microsoft.com/office/drawing/2014/main" id="{C1B0192D-98B9-8A5E-B399-BF1A830B8722}"/>
              </a:ext>
            </a:extLst>
          </p:cNvPr>
          <p:cNvCxnSpPr>
            <a:cxnSpLocks/>
          </p:cNvCxnSpPr>
          <p:nvPr/>
        </p:nvCxnSpPr>
        <p:spPr>
          <a:xfrm>
            <a:off x="1799692" y="2544287"/>
            <a:ext cx="0" cy="20368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xão reta unidirecional 14">
            <a:extLst>
              <a:ext uri="{FF2B5EF4-FFF2-40B4-BE49-F238E27FC236}">
                <a16:creationId xmlns:a16="http://schemas.microsoft.com/office/drawing/2014/main" id="{098D06F8-8B99-8070-A6E1-090325AFBCA7}"/>
              </a:ext>
            </a:extLst>
          </p:cNvPr>
          <p:cNvCxnSpPr>
            <a:cxnSpLocks/>
          </p:cNvCxnSpPr>
          <p:nvPr/>
        </p:nvCxnSpPr>
        <p:spPr>
          <a:xfrm flipH="1">
            <a:off x="5868144" y="2458653"/>
            <a:ext cx="288032" cy="24060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m 1" descr="Uma imagem com texto, Tipo de letra, Gráficos, captura de ecrã&#10;&#10;Descrição gerada automaticamente">
            <a:extLst>
              <a:ext uri="{FF2B5EF4-FFF2-40B4-BE49-F238E27FC236}">
                <a16:creationId xmlns:a16="http://schemas.microsoft.com/office/drawing/2014/main" id="{B544E38D-698D-C7D5-98F0-4F15CB3916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11871597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D9E2D7D0-5066-C247-5740-185819D11401}"/>
              </a:ext>
            </a:extLst>
          </p:cNvPr>
          <p:cNvPicPr>
            <a:picLocks noChangeAspect="1"/>
          </p:cNvPicPr>
          <p:nvPr/>
        </p:nvPicPr>
        <p:blipFill>
          <a:blip r:embed="rId3"/>
          <a:stretch>
            <a:fillRect/>
          </a:stretch>
        </p:blipFill>
        <p:spPr>
          <a:xfrm>
            <a:off x="347577" y="1396419"/>
            <a:ext cx="8481367" cy="2069886"/>
          </a:xfrm>
          <a:prstGeom prst="rect">
            <a:avLst/>
          </a:prstGeom>
          <a:ln>
            <a:noFill/>
          </a:ln>
          <a:effectLst>
            <a:outerShdw blurRad="292100" dist="139700" dir="2700000" algn="tl" rotWithShape="0">
              <a:srgbClr val="333333">
                <a:alpha val="65000"/>
              </a:srgbClr>
            </a:outerShdw>
          </a:effectLst>
        </p:spPr>
      </p:pic>
      <p:sp>
        <p:nvSpPr>
          <p:cNvPr id="11" name="CaixaDeTexto 10">
            <a:extLst>
              <a:ext uri="{FF2B5EF4-FFF2-40B4-BE49-F238E27FC236}">
                <a16:creationId xmlns:a16="http://schemas.microsoft.com/office/drawing/2014/main" id="{62397B9C-7034-4639-AE9C-8A929E3A3E91}"/>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6" name="Imagem 5">
            <a:extLst>
              <a:ext uri="{FF2B5EF4-FFF2-40B4-BE49-F238E27FC236}">
                <a16:creationId xmlns:a16="http://schemas.microsoft.com/office/drawing/2014/main" id="{AD2D9ED1-66ED-F71F-4B1A-FF8A7EC63C9F}"/>
              </a:ext>
            </a:extLst>
          </p:cNvPr>
          <p:cNvPicPr>
            <a:picLocks noChangeAspect="1"/>
          </p:cNvPicPr>
          <p:nvPr/>
        </p:nvPicPr>
        <p:blipFill>
          <a:blip r:embed="rId4"/>
          <a:stretch>
            <a:fillRect/>
          </a:stretch>
        </p:blipFill>
        <p:spPr>
          <a:xfrm>
            <a:off x="1755" y="-10605"/>
            <a:ext cx="5968339" cy="711239"/>
          </a:xfrm>
          <a:prstGeom prst="rect">
            <a:avLst/>
          </a:prstGeom>
        </p:spPr>
      </p:pic>
      <p:sp>
        <p:nvSpPr>
          <p:cNvPr id="3" name="CaixaDeTexto 2">
            <a:extLst>
              <a:ext uri="{FF2B5EF4-FFF2-40B4-BE49-F238E27FC236}">
                <a16:creationId xmlns:a16="http://schemas.microsoft.com/office/drawing/2014/main" id="{C04E319F-4D9D-8915-DCA5-708D5E49F634}"/>
              </a:ext>
            </a:extLst>
          </p:cNvPr>
          <p:cNvSpPr txBox="1"/>
          <p:nvPr/>
        </p:nvSpPr>
        <p:spPr>
          <a:xfrm>
            <a:off x="323528" y="733184"/>
            <a:ext cx="3952711" cy="461665"/>
          </a:xfrm>
          <a:prstGeom prst="rect">
            <a:avLst/>
          </a:prstGeom>
          <a:noFill/>
        </p:spPr>
        <p:txBody>
          <a:bodyPr wrap="square" rtlCol="0">
            <a:spAutoFit/>
          </a:bodyPr>
          <a:lstStyle/>
          <a:p>
            <a:r>
              <a:rPr lang="pt-PT" sz="2400" b="1" i="1" dirty="0" err="1"/>
              <a:t>Documents</a:t>
            </a:r>
            <a:endParaRPr lang="pt-PT" sz="2400" b="1" i="1" dirty="0"/>
          </a:p>
        </p:txBody>
      </p:sp>
      <p:sp>
        <p:nvSpPr>
          <p:cNvPr id="7" name="CaixaDeTexto 6">
            <a:extLst>
              <a:ext uri="{FF2B5EF4-FFF2-40B4-BE49-F238E27FC236}">
                <a16:creationId xmlns:a16="http://schemas.microsoft.com/office/drawing/2014/main" id="{87900B6A-E057-11D7-B4EF-613CC32C9810}"/>
              </a:ext>
            </a:extLst>
          </p:cNvPr>
          <p:cNvSpPr txBox="1"/>
          <p:nvPr/>
        </p:nvSpPr>
        <p:spPr>
          <a:xfrm>
            <a:off x="479828" y="3789040"/>
            <a:ext cx="3600400" cy="1200329"/>
          </a:xfrm>
          <a:prstGeom prst="rect">
            <a:avLst/>
          </a:prstGeom>
          <a:noFill/>
        </p:spPr>
        <p:txBody>
          <a:bodyPr wrap="square" rtlCol="0">
            <a:spAutoFit/>
          </a:bodyPr>
          <a:lstStyle/>
          <a:p>
            <a:r>
              <a:rPr lang="pt-PT" dirty="0"/>
              <a:t>No </a:t>
            </a:r>
            <a:r>
              <a:rPr lang="pt-PT" i="1" dirty="0" err="1"/>
              <a:t>Related</a:t>
            </a:r>
            <a:r>
              <a:rPr lang="pt-PT" i="1" dirty="0"/>
              <a:t> </a:t>
            </a:r>
            <a:r>
              <a:rPr lang="pt-PT" i="1" dirty="0" err="1"/>
              <a:t>committees</a:t>
            </a:r>
            <a:r>
              <a:rPr lang="pt-PT" dirty="0"/>
              <a:t>, permite visualizar quais os TC que a CT acompanha e aceder aos mesmos diretamente. </a:t>
            </a:r>
          </a:p>
        </p:txBody>
      </p:sp>
      <p:sp>
        <p:nvSpPr>
          <p:cNvPr id="8" name="CaixaDeTexto 7">
            <a:extLst>
              <a:ext uri="{FF2B5EF4-FFF2-40B4-BE49-F238E27FC236}">
                <a16:creationId xmlns:a16="http://schemas.microsoft.com/office/drawing/2014/main" id="{4216C77F-3E64-28A3-8944-9894254D9EA8}"/>
              </a:ext>
            </a:extLst>
          </p:cNvPr>
          <p:cNvSpPr txBox="1"/>
          <p:nvPr/>
        </p:nvSpPr>
        <p:spPr>
          <a:xfrm>
            <a:off x="4139952" y="3789040"/>
            <a:ext cx="4824536" cy="923330"/>
          </a:xfrm>
          <a:prstGeom prst="rect">
            <a:avLst/>
          </a:prstGeom>
          <a:noFill/>
        </p:spPr>
        <p:txBody>
          <a:bodyPr wrap="square" rtlCol="0">
            <a:spAutoFit/>
          </a:bodyPr>
          <a:lstStyle/>
          <a:p>
            <a:r>
              <a:rPr lang="pt-PT" i="1" dirty="0" err="1"/>
              <a:t>Member</a:t>
            </a:r>
            <a:r>
              <a:rPr lang="pt-PT" i="1" dirty="0"/>
              <a:t> </a:t>
            </a:r>
            <a:r>
              <a:rPr lang="pt-PT" i="1" dirty="0" err="1"/>
              <a:t>list</a:t>
            </a:r>
            <a:r>
              <a:rPr lang="pt-PT" i="1" dirty="0"/>
              <a:t>, </a:t>
            </a:r>
            <a:r>
              <a:rPr lang="pt-PT" dirty="0"/>
              <a:t>temos acesso a todos os vogais da CT e respetivos </a:t>
            </a:r>
            <a:r>
              <a:rPr lang="pt-PT" i="1" dirty="0"/>
              <a:t>e-mails</a:t>
            </a:r>
            <a:r>
              <a:rPr lang="pt-PT" dirty="0"/>
              <a:t>. A partir daqui também e possível enviar um </a:t>
            </a:r>
            <a:r>
              <a:rPr lang="pt-PT" i="1" dirty="0"/>
              <a:t>e-mail</a:t>
            </a:r>
            <a:r>
              <a:rPr lang="pt-PT" dirty="0"/>
              <a:t> para todos. </a:t>
            </a:r>
          </a:p>
        </p:txBody>
      </p:sp>
      <p:cxnSp>
        <p:nvCxnSpPr>
          <p:cNvPr id="13" name="Conexão reta unidirecional 12">
            <a:extLst>
              <a:ext uri="{FF2B5EF4-FFF2-40B4-BE49-F238E27FC236}">
                <a16:creationId xmlns:a16="http://schemas.microsoft.com/office/drawing/2014/main" id="{C1B0192D-98B9-8A5E-B399-BF1A830B8722}"/>
              </a:ext>
            </a:extLst>
          </p:cNvPr>
          <p:cNvCxnSpPr>
            <a:cxnSpLocks/>
          </p:cNvCxnSpPr>
          <p:nvPr/>
        </p:nvCxnSpPr>
        <p:spPr>
          <a:xfrm>
            <a:off x="1691680" y="2060848"/>
            <a:ext cx="144016" cy="17281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xão reta unidirecional 14">
            <a:extLst>
              <a:ext uri="{FF2B5EF4-FFF2-40B4-BE49-F238E27FC236}">
                <a16:creationId xmlns:a16="http://schemas.microsoft.com/office/drawing/2014/main" id="{098D06F8-8B99-8070-A6E1-090325AFBCA7}"/>
              </a:ext>
            </a:extLst>
          </p:cNvPr>
          <p:cNvCxnSpPr>
            <a:cxnSpLocks/>
          </p:cNvCxnSpPr>
          <p:nvPr/>
        </p:nvCxnSpPr>
        <p:spPr>
          <a:xfrm>
            <a:off x="2771800" y="2060848"/>
            <a:ext cx="2016224" cy="1800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0B04BEFE-F803-2A3B-5A0C-AA53467FBAEA}"/>
              </a:ext>
            </a:extLst>
          </p:cNvPr>
          <p:cNvSpPr txBox="1"/>
          <p:nvPr/>
        </p:nvSpPr>
        <p:spPr>
          <a:xfrm>
            <a:off x="522796" y="5244148"/>
            <a:ext cx="8306147" cy="646331"/>
          </a:xfrm>
          <a:prstGeom prst="rect">
            <a:avLst/>
          </a:prstGeom>
          <a:noFill/>
        </p:spPr>
        <p:txBody>
          <a:bodyPr wrap="square" rtlCol="0">
            <a:spAutoFit/>
          </a:bodyPr>
          <a:lstStyle/>
          <a:p>
            <a:r>
              <a:rPr lang="pt-PT" dirty="0"/>
              <a:t>Esta informação é a indispensável para o trabalho desenvolvido. Há outros campos que podem ser consultados, mas os mais relevantes são estes.</a:t>
            </a:r>
          </a:p>
        </p:txBody>
      </p:sp>
      <p:pic>
        <p:nvPicPr>
          <p:cNvPr id="2" name="Imagem 1" descr="Uma imagem com texto, Tipo de letra, Gráficos, captura de ecrã&#10;&#10;Descrição gerada automaticamente">
            <a:extLst>
              <a:ext uri="{FF2B5EF4-FFF2-40B4-BE49-F238E27FC236}">
                <a16:creationId xmlns:a16="http://schemas.microsoft.com/office/drawing/2014/main" id="{D6E513D8-6303-B15A-5F58-AA2376844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29285292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62397B9C-7034-4639-AE9C-8A929E3A3E91}"/>
              </a:ext>
            </a:extLst>
          </p:cNvPr>
          <p:cNvSpPr txBox="1"/>
          <p:nvPr/>
        </p:nvSpPr>
        <p:spPr>
          <a:xfrm>
            <a:off x="187241" y="6444477"/>
            <a:ext cx="2829621" cy="307777"/>
          </a:xfrm>
          <a:prstGeom prst="rect">
            <a:avLst/>
          </a:prstGeom>
          <a:noFill/>
        </p:spPr>
        <p:txBody>
          <a:bodyPr wrap="none" rtlCol="0">
            <a:spAutoFit/>
          </a:bodyPr>
          <a:lstStyle/>
          <a:p>
            <a:r>
              <a:rPr lang="pt-PT" sz="1400" dirty="0"/>
              <a:t>21 de junho de 2024 (14:00 – 16:00)</a:t>
            </a:r>
          </a:p>
        </p:txBody>
      </p:sp>
      <p:pic>
        <p:nvPicPr>
          <p:cNvPr id="6" name="Imagem 5">
            <a:extLst>
              <a:ext uri="{FF2B5EF4-FFF2-40B4-BE49-F238E27FC236}">
                <a16:creationId xmlns:a16="http://schemas.microsoft.com/office/drawing/2014/main" id="{AD2D9ED1-66ED-F71F-4B1A-FF8A7EC63C9F}"/>
              </a:ext>
            </a:extLst>
          </p:cNvPr>
          <p:cNvPicPr>
            <a:picLocks noChangeAspect="1"/>
          </p:cNvPicPr>
          <p:nvPr/>
        </p:nvPicPr>
        <p:blipFill>
          <a:blip r:embed="rId3"/>
          <a:stretch>
            <a:fillRect/>
          </a:stretch>
        </p:blipFill>
        <p:spPr>
          <a:xfrm>
            <a:off x="1755" y="-10605"/>
            <a:ext cx="5968339" cy="711239"/>
          </a:xfrm>
          <a:prstGeom prst="rect">
            <a:avLst/>
          </a:prstGeom>
        </p:spPr>
      </p:pic>
      <p:sp>
        <p:nvSpPr>
          <p:cNvPr id="3" name="CaixaDeTexto 2">
            <a:extLst>
              <a:ext uri="{FF2B5EF4-FFF2-40B4-BE49-F238E27FC236}">
                <a16:creationId xmlns:a16="http://schemas.microsoft.com/office/drawing/2014/main" id="{C04E319F-4D9D-8915-DCA5-708D5E49F634}"/>
              </a:ext>
            </a:extLst>
          </p:cNvPr>
          <p:cNvSpPr txBox="1"/>
          <p:nvPr/>
        </p:nvSpPr>
        <p:spPr>
          <a:xfrm>
            <a:off x="323528" y="733184"/>
            <a:ext cx="3952711" cy="461665"/>
          </a:xfrm>
          <a:prstGeom prst="rect">
            <a:avLst/>
          </a:prstGeom>
          <a:noFill/>
        </p:spPr>
        <p:txBody>
          <a:bodyPr wrap="square" rtlCol="0">
            <a:spAutoFit/>
          </a:bodyPr>
          <a:lstStyle/>
          <a:p>
            <a:r>
              <a:rPr lang="pt-PT" sz="2400" b="1" i="1" dirty="0"/>
              <a:t>Meetings</a:t>
            </a:r>
          </a:p>
        </p:txBody>
      </p:sp>
      <p:sp>
        <p:nvSpPr>
          <p:cNvPr id="7" name="CaixaDeTexto 6">
            <a:extLst>
              <a:ext uri="{FF2B5EF4-FFF2-40B4-BE49-F238E27FC236}">
                <a16:creationId xmlns:a16="http://schemas.microsoft.com/office/drawing/2014/main" id="{87900B6A-E057-11D7-B4EF-613CC32C9810}"/>
              </a:ext>
            </a:extLst>
          </p:cNvPr>
          <p:cNvSpPr txBox="1"/>
          <p:nvPr/>
        </p:nvSpPr>
        <p:spPr>
          <a:xfrm>
            <a:off x="72008" y="3817626"/>
            <a:ext cx="3347864" cy="2031325"/>
          </a:xfrm>
          <a:prstGeom prst="rect">
            <a:avLst/>
          </a:prstGeom>
          <a:noFill/>
        </p:spPr>
        <p:txBody>
          <a:bodyPr wrap="square" rtlCol="0">
            <a:spAutoFit/>
          </a:bodyPr>
          <a:lstStyle/>
          <a:p>
            <a:pPr algn="just"/>
            <a:r>
              <a:rPr lang="pt-PT" dirty="0"/>
              <a:t>Ao aceder, surge logo </a:t>
            </a:r>
            <a:r>
              <a:rPr lang="pt-PT" b="1" i="1" dirty="0" err="1"/>
              <a:t>My</a:t>
            </a:r>
            <a:r>
              <a:rPr lang="pt-PT" b="1" i="1" dirty="0"/>
              <a:t> meetings</a:t>
            </a:r>
            <a:r>
              <a:rPr lang="pt-PT" dirty="0"/>
              <a:t>, onde caso tenha reuniões aparecem logo, com toda a informação necessária. Esta informação é referente a reuniões </a:t>
            </a:r>
            <a:r>
              <a:rPr lang="pt-PT" b="1" dirty="0"/>
              <a:t>nacionais, europeias e internacionais</a:t>
            </a:r>
            <a:r>
              <a:rPr lang="pt-PT" dirty="0"/>
              <a:t>. </a:t>
            </a:r>
          </a:p>
        </p:txBody>
      </p:sp>
      <p:sp>
        <p:nvSpPr>
          <p:cNvPr id="8" name="CaixaDeTexto 7">
            <a:extLst>
              <a:ext uri="{FF2B5EF4-FFF2-40B4-BE49-F238E27FC236}">
                <a16:creationId xmlns:a16="http://schemas.microsoft.com/office/drawing/2014/main" id="{4216C77F-3E64-28A3-8944-9894254D9EA8}"/>
              </a:ext>
            </a:extLst>
          </p:cNvPr>
          <p:cNvSpPr txBox="1"/>
          <p:nvPr/>
        </p:nvSpPr>
        <p:spPr>
          <a:xfrm>
            <a:off x="4080228" y="1484784"/>
            <a:ext cx="4824536" cy="1477328"/>
          </a:xfrm>
          <a:prstGeom prst="rect">
            <a:avLst/>
          </a:prstGeom>
          <a:noFill/>
        </p:spPr>
        <p:txBody>
          <a:bodyPr wrap="square" rtlCol="0">
            <a:spAutoFit/>
          </a:bodyPr>
          <a:lstStyle/>
          <a:p>
            <a:r>
              <a:rPr lang="pt-PT" i="1" dirty="0"/>
              <a:t>Meetings, </a:t>
            </a:r>
            <a:r>
              <a:rPr lang="pt-PT" dirty="0"/>
              <a:t>área onde enquanto secretário pode ser criada uma reunião da CT ou SC ou mesmo GT (coordenador). </a:t>
            </a:r>
          </a:p>
          <a:p>
            <a:r>
              <a:rPr lang="pt-PT" dirty="0"/>
              <a:t>Para os vogais é o local onde se efetua o registo na reunião e acede à informação da mesma.</a:t>
            </a:r>
          </a:p>
        </p:txBody>
      </p:sp>
      <p:pic>
        <p:nvPicPr>
          <p:cNvPr id="5" name="Imagem 4">
            <a:extLst>
              <a:ext uri="{FF2B5EF4-FFF2-40B4-BE49-F238E27FC236}">
                <a16:creationId xmlns:a16="http://schemas.microsoft.com/office/drawing/2014/main" id="{9F75C516-766B-08D7-89FC-90E70F05CA42}"/>
              </a:ext>
            </a:extLst>
          </p:cNvPr>
          <p:cNvPicPr>
            <a:picLocks noChangeAspect="1"/>
          </p:cNvPicPr>
          <p:nvPr/>
        </p:nvPicPr>
        <p:blipFill>
          <a:blip r:embed="rId4"/>
          <a:stretch>
            <a:fillRect/>
          </a:stretch>
        </p:blipFill>
        <p:spPr>
          <a:xfrm>
            <a:off x="467544" y="1476035"/>
            <a:ext cx="3035058" cy="1453633"/>
          </a:xfrm>
          <a:prstGeom prst="rect">
            <a:avLst/>
          </a:prstGeom>
          <a:ln>
            <a:noFill/>
          </a:ln>
          <a:effectLst>
            <a:outerShdw blurRad="292100" dist="139700" dir="2700000" algn="tl" rotWithShape="0">
              <a:srgbClr val="333333">
                <a:alpha val="65000"/>
              </a:srgbClr>
            </a:outerShdw>
          </a:effectLst>
        </p:spPr>
      </p:pic>
      <p:pic>
        <p:nvPicPr>
          <p:cNvPr id="10" name="Imagem 9">
            <a:extLst>
              <a:ext uri="{FF2B5EF4-FFF2-40B4-BE49-F238E27FC236}">
                <a16:creationId xmlns:a16="http://schemas.microsoft.com/office/drawing/2014/main" id="{3454BA42-457B-894A-4B27-366D381F3417}"/>
              </a:ext>
            </a:extLst>
          </p:cNvPr>
          <p:cNvPicPr>
            <a:picLocks noChangeAspect="1"/>
          </p:cNvPicPr>
          <p:nvPr/>
        </p:nvPicPr>
        <p:blipFill>
          <a:blip r:embed="rId5"/>
          <a:stretch>
            <a:fillRect/>
          </a:stretch>
        </p:blipFill>
        <p:spPr>
          <a:xfrm>
            <a:off x="3635896" y="3501008"/>
            <a:ext cx="5436096" cy="2347943"/>
          </a:xfrm>
          <a:prstGeom prst="rect">
            <a:avLst/>
          </a:prstGeom>
        </p:spPr>
      </p:pic>
      <p:pic>
        <p:nvPicPr>
          <p:cNvPr id="2" name="Imagem 1" descr="Uma imagem com texto, Tipo de letra, Gráficos, captura de ecrã&#10;&#10;Descrição gerada automaticamente">
            <a:extLst>
              <a:ext uri="{FF2B5EF4-FFF2-40B4-BE49-F238E27FC236}">
                <a16:creationId xmlns:a16="http://schemas.microsoft.com/office/drawing/2014/main" id="{2D2A5132-509B-AF11-6952-655D9A0A11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8421" y="99323"/>
            <a:ext cx="1341673" cy="614868"/>
          </a:xfrm>
          <a:prstGeom prst="rect">
            <a:avLst/>
          </a:prstGeom>
        </p:spPr>
      </p:pic>
    </p:spTree>
    <p:extLst>
      <p:ext uri="{BB962C8B-B14F-4D97-AF65-F5344CB8AC3E}">
        <p14:creationId xmlns:p14="http://schemas.microsoft.com/office/powerpoint/2010/main" val="195947454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o" ma:contentTypeID="0x010100ED9C805CAA336E45904FAA9C38F4B469" ma:contentTypeVersion="15" ma:contentTypeDescription="Criar um novo documento." ma:contentTypeScope="" ma:versionID="723ed886d2f95c83dee5655e3b950224">
  <xsd:schema xmlns:xsd="http://www.w3.org/2001/XMLSchema" xmlns:xs="http://www.w3.org/2001/XMLSchema" xmlns:p="http://schemas.microsoft.com/office/2006/metadata/properties" xmlns:ns2="b4ba9056-d888-4da0-8b97-84374e4c711a" xmlns:ns3="85369655-a92a-496a-9a48-0244c423e6d7" targetNamespace="http://schemas.microsoft.com/office/2006/metadata/properties" ma:root="true" ma:fieldsID="bae810da806f8481cadd5c0040ac8e34" ns2:_="" ns3:_="">
    <xsd:import namespace="b4ba9056-d888-4da0-8b97-84374e4c711a"/>
    <xsd:import namespace="85369655-a92a-496a-9a48-0244c423e6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a9056-d888-4da0-8b97-84374e4c7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m" ma:readOnly="false" ma:fieldId="{5cf76f15-5ced-4ddc-b409-7134ff3c332f}" ma:taxonomyMulti="true" ma:sspId="382dbd07-0aa0-48ab-881f-59e2bdeb78b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369655-a92a-496a-9a48-0244c423e6d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9a1461b-a2ce-45a7-b9ad-7867ca057c4f}" ma:internalName="TaxCatchAll" ma:showField="CatchAllData" ma:web="85369655-a92a-496a-9a48-0244c423e6d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hes de 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5369655-a92a-496a-9a48-0244c423e6d7" xsi:nil="true"/>
    <lcf76f155ced4ddcb4097134ff3c332f xmlns="b4ba9056-d888-4da0-8b97-84374e4c711a">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232546-0C67-40E5-BCEA-B7A323E9C211}">
  <ds:schemaRefs>
    <ds:schemaRef ds:uri="http://schemas.microsoft.com/sharepoint/events"/>
  </ds:schemaRefs>
</ds:datastoreItem>
</file>

<file path=customXml/itemProps2.xml><?xml version="1.0" encoding="utf-8"?>
<ds:datastoreItem xmlns:ds="http://schemas.openxmlformats.org/officeDocument/2006/customXml" ds:itemID="{2834ABC0-74FB-4128-9F80-9E9B21BEB387}"/>
</file>

<file path=customXml/itemProps3.xml><?xml version="1.0" encoding="utf-8"?>
<ds:datastoreItem xmlns:ds="http://schemas.openxmlformats.org/officeDocument/2006/customXml" ds:itemID="{25755837-FF73-4DE3-9681-EC4A07002713}">
  <ds:schemaRefs>
    <ds:schemaRef ds:uri="http://schemas.microsoft.com/office/2006/metadata/properties"/>
    <ds:schemaRef ds:uri="http://schemas.microsoft.com/office/infopath/2007/PartnerControls"/>
    <ds:schemaRef ds:uri="85369655-a92a-496a-9a48-0244c423e6d7"/>
    <ds:schemaRef ds:uri="f471479b-d9e8-47ed-8144-810724a4d1b9"/>
  </ds:schemaRefs>
</ds:datastoreItem>
</file>

<file path=customXml/itemProps4.xml><?xml version="1.0" encoding="utf-8"?>
<ds:datastoreItem xmlns:ds="http://schemas.openxmlformats.org/officeDocument/2006/customXml" ds:itemID="{C2EECF58-A3F0-4CB4-AD66-6F1FCB5939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25984</TotalTime>
  <Words>2373</Words>
  <Application>Microsoft Office PowerPoint</Application>
  <PresentationFormat>Apresentação no Ecrã (4:3)</PresentationFormat>
  <Paragraphs>251</Paragraphs>
  <Slides>33</Slides>
  <Notes>33</Notes>
  <HiddenSlides>0</HiddenSlides>
  <MMClips>2</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33</vt:i4>
      </vt:variant>
    </vt:vector>
  </HeadingPairs>
  <TitlesOfParts>
    <vt:vector size="36" baseType="lpstr">
      <vt:lpstr>Arial</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IPQ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Isabel maria pereira silva</dc:creator>
  <cp:lastModifiedBy>Davide Chaves</cp:lastModifiedBy>
  <cp:revision>1616</cp:revision>
  <cp:lastPrinted>2021-09-17T11:04:34Z</cp:lastPrinted>
  <dcterms:created xsi:type="dcterms:W3CDTF">2010-04-21T11:54:18Z</dcterms:created>
  <dcterms:modified xsi:type="dcterms:W3CDTF">2024-06-21T14:58:10Z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32bce663-ca97-442a-bf46-54eec4aeb75d</vt:lpwstr>
  </property>
  <property fmtid="{D5CDD505-2E9C-101B-9397-08002B2CF9AE}" pid="3" name="ContentTypeId">
    <vt:lpwstr>0x0101008B0C742A8924A94A8F17A870AC03E13F</vt:lpwstr>
  </property>
  <property fmtid="{D5CDD505-2E9C-101B-9397-08002B2CF9AE}" pid="4" name="Order">
    <vt:r8>83100</vt:r8>
  </property>
  <property fmtid="{D5CDD505-2E9C-101B-9397-08002B2CF9AE}" pid="5" name="Título">
    <vt:lpwstr>Diapositivo 1</vt:lpwstr>
  </property>
  <property fmtid="{D5CDD505-2E9C-101B-9397-08002B2CF9AE}" pid="6" name="Valor do ID do Documento">
    <vt:lpwstr>IPQDOC-573-831</vt:lpwstr>
  </property>
</Properties>
</file>