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600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366396" y="4584719"/>
            <a:ext cx="377190" cy="377190"/>
          </a:xfrm>
          <a:custGeom>
            <a:avLst/>
            <a:gdLst/>
            <a:ahLst/>
            <a:cxnLst/>
            <a:rect l="l" t="t" r="r" b="b"/>
            <a:pathLst>
              <a:path w="377190" h="377189">
                <a:moveTo>
                  <a:pt x="200177" y="0"/>
                </a:moveTo>
                <a:lnTo>
                  <a:pt x="177565" y="0"/>
                </a:lnTo>
                <a:lnTo>
                  <a:pt x="164549" y="1753"/>
                </a:lnTo>
                <a:lnTo>
                  <a:pt x="108208" y="17775"/>
                </a:lnTo>
                <a:lnTo>
                  <a:pt x="70167" y="41553"/>
                </a:lnTo>
                <a:lnTo>
                  <a:pt x="38895" y="73564"/>
                </a:lnTo>
                <a:lnTo>
                  <a:pt x="15874" y="112270"/>
                </a:lnTo>
                <a:lnTo>
                  <a:pt x="2588" y="156133"/>
                </a:lnTo>
                <a:lnTo>
                  <a:pt x="0" y="200629"/>
                </a:lnTo>
                <a:lnTo>
                  <a:pt x="723" y="207431"/>
                </a:lnTo>
                <a:lnTo>
                  <a:pt x="19026" y="270557"/>
                </a:lnTo>
                <a:lnTo>
                  <a:pt x="45113" y="311245"/>
                </a:lnTo>
                <a:lnTo>
                  <a:pt x="81235" y="343370"/>
                </a:lnTo>
                <a:lnTo>
                  <a:pt x="127400" y="366897"/>
                </a:lnTo>
                <a:lnTo>
                  <a:pt x="174176" y="376334"/>
                </a:lnTo>
                <a:lnTo>
                  <a:pt x="174936" y="376334"/>
                </a:lnTo>
                <a:lnTo>
                  <a:pt x="175665" y="376715"/>
                </a:lnTo>
                <a:lnTo>
                  <a:pt x="176805" y="377095"/>
                </a:lnTo>
                <a:lnTo>
                  <a:pt x="200177" y="377095"/>
                </a:lnTo>
                <a:lnTo>
                  <a:pt x="206987" y="375954"/>
                </a:lnTo>
                <a:lnTo>
                  <a:pt x="214252" y="375176"/>
                </a:lnTo>
                <a:lnTo>
                  <a:pt x="264601" y="360966"/>
                </a:lnTo>
                <a:lnTo>
                  <a:pt x="303214" y="338059"/>
                </a:lnTo>
                <a:lnTo>
                  <a:pt x="335220" y="306840"/>
                </a:lnTo>
                <a:lnTo>
                  <a:pt x="347216" y="287722"/>
                </a:lnTo>
                <a:lnTo>
                  <a:pt x="92721" y="287722"/>
                </a:lnTo>
                <a:lnTo>
                  <a:pt x="92721" y="155753"/>
                </a:lnTo>
                <a:lnTo>
                  <a:pt x="159829" y="155753"/>
                </a:lnTo>
                <a:lnTo>
                  <a:pt x="159829" y="155373"/>
                </a:lnTo>
                <a:lnTo>
                  <a:pt x="221084" y="155373"/>
                </a:lnTo>
                <a:lnTo>
                  <a:pt x="227558" y="153148"/>
                </a:lnTo>
                <a:lnTo>
                  <a:pt x="239416" y="151984"/>
                </a:lnTo>
                <a:lnTo>
                  <a:pt x="372812" y="151984"/>
                </a:lnTo>
                <a:lnTo>
                  <a:pt x="368545" y="137257"/>
                </a:lnTo>
                <a:lnTo>
                  <a:pt x="112705" y="137257"/>
                </a:lnTo>
                <a:lnTo>
                  <a:pt x="103422" y="135344"/>
                </a:lnTo>
                <a:lnTo>
                  <a:pt x="95876" y="130144"/>
                </a:lnTo>
                <a:lnTo>
                  <a:pt x="90806" y="122467"/>
                </a:lnTo>
                <a:lnTo>
                  <a:pt x="88952" y="113125"/>
                </a:lnTo>
                <a:lnTo>
                  <a:pt x="91026" y="103855"/>
                </a:lnTo>
                <a:lnTo>
                  <a:pt x="96208" y="96308"/>
                </a:lnTo>
                <a:lnTo>
                  <a:pt x="103796" y="91231"/>
                </a:lnTo>
                <a:lnTo>
                  <a:pt x="113084" y="89372"/>
                </a:lnTo>
                <a:lnTo>
                  <a:pt x="347950" y="89372"/>
                </a:lnTo>
                <a:lnTo>
                  <a:pt x="343049" y="80382"/>
                </a:lnTo>
                <a:lnTo>
                  <a:pt x="316376" y="50231"/>
                </a:lnTo>
                <a:lnTo>
                  <a:pt x="282393" y="25272"/>
                </a:lnTo>
                <a:lnTo>
                  <a:pt x="244361" y="8218"/>
                </a:lnTo>
                <a:lnTo>
                  <a:pt x="203218" y="760"/>
                </a:lnTo>
                <a:lnTo>
                  <a:pt x="202077" y="380"/>
                </a:lnTo>
                <a:lnTo>
                  <a:pt x="201318" y="380"/>
                </a:lnTo>
                <a:lnTo>
                  <a:pt x="200177" y="0"/>
                </a:lnTo>
                <a:close/>
              </a:path>
              <a:path w="377190" h="377189">
                <a:moveTo>
                  <a:pt x="159829" y="155753"/>
                </a:moveTo>
                <a:lnTo>
                  <a:pt x="133449" y="155753"/>
                </a:lnTo>
                <a:lnTo>
                  <a:pt x="133449" y="287722"/>
                </a:lnTo>
                <a:lnTo>
                  <a:pt x="159829" y="287722"/>
                </a:lnTo>
                <a:lnTo>
                  <a:pt x="159829" y="155753"/>
                </a:lnTo>
                <a:close/>
              </a:path>
              <a:path w="377190" h="377189">
                <a:moveTo>
                  <a:pt x="226305" y="188215"/>
                </a:moveTo>
                <a:lnTo>
                  <a:pt x="215411" y="188215"/>
                </a:lnTo>
                <a:lnTo>
                  <a:pt x="208221" y="192047"/>
                </a:lnTo>
                <a:lnTo>
                  <a:pt x="204326" y="199489"/>
                </a:lnTo>
                <a:lnTo>
                  <a:pt x="200938" y="206646"/>
                </a:lnTo>
                <a:lnTo>
                  <a:pt x="200557" y="213804"/>
                </a:lnTo>
                <a:lnTo>
                  <a:pt x="200497" y="225490"/>
                </a:lnTo>
                <a:lnTo>
                  <a:pt x="200337" y="236674"/>
                </a:lnTo>
                <a:lnTo>
                  <a:pt x="200244" y="249449"/>
                </a:lnTo>
                <a:lnTo>
                  <a:pt x="200177" y="287722"/>
                </a:lnTo>
                <a:lnTo>
                  <a:pt x="246574" y="287722"/>
                </a:lnTo>
                <a:lnTo>
                  <a:pt x="246519" y="213804"/>
                </a:lnTo>
                <a:lnTo>
                  <a:pt x="246194" y="209275"/>
                </a:lnTo>
                <a:lnTo>
                  <a:pt x="245054" y="204398"/>
                </a:lnTo>
                <a:lnTo>
                  <a:pt x="243186" y="195340"/>
                </a:lnTo>
                <a:lnTo>
                  <a:pt x="237516" y="189671"/>
                </a:lnTo>
                <a:lnTo>
                  <a:pt x="227920" y="188341"/>
                </a:lnTo>
                <a:lnTo>
                  <a:pt x="226305" y="188215"/>
                </a:lnTo>
                <a:close/>
              </a:path>
              <a:path w="377190" h="377189">
                <a:moveTo>
                  <a:pt x="372812" y="151984"/>
                </a:moveTo>
                <a:lnTo>
                  <a:pt x="245434" y="151984"/>
                </a:lnTo>
                <a:lnTo>
                  <a:pt x="251483" y="153092"/>
                </a:lnTo>
                <a:lnTo>
                  <a:pt x="257120" y="154613"/>
                </a:lnTo>
                <a:lnTo>
                  <a:pt x="284641" y="185903"/>
                </a:lnTo>
                <a:lnTo>
                  <a:pt x="287800" y="252077"/>
                </a:lnTo>
                <a:lnTo>
                  <a:pt x="287681" y="287722"/>
                </a:lnTo>
                <a:lnTo>
                  <a:pt x="347216" y="287722"/>
                </a:lnTo>
                <a:lnTo>
                  <a:pt x="359080" y="268814"/>
                </a:lnTo>
                <a:lnTo>
                  <a:pt x="373254" y="225490"/>
                </a:lnTo>
                <a:lnTo>
                  <a:pt x="374774" y="217953"/>
                </a:lnTo>
                <a:lnTo>
                  <a:pt x="375154" y="210415"/>
                </a:lnTo>
                <a:lnTo>
                  <a:pt x="376294" y="203258"/>
                </a:lnTo>
                <a:lnTo>
                  <a:pt x="376642" y="202118"/>
                </a:lnTo>
                <a:lnTo>
                  <a:pt x="376774" y="200233"/>
                </a:lnTo>
                <a:lnTo>
                  <a:pt x="377022" y="199489"/>
                </a:lnTo>
                <a:lnTo>
                  <a:pt x="376965" y="176497"/>
                </a:lnTo>
                <a:lnTo>
                  <a:pt x="375915" y="170068"/>
                </a:lnTo>
                <a:lnTo>
                  <a:pt x="375534" y="162910"/>
                </a:lnTo>
                <a:lnTo>
                  <a:pt x="374013" y="156133"/>
                </a:lnTo>
                <a:lnTo>
                  <a:pt x="372812" y="151984"/>
                </a:lnTo>
                <a:close/>
              </a:path>
              <a:path w="377190" h="377189">
                <a:moveTo>
                  <a:pt x="221084" y="155373"/>
                </a:moveTo>
                <a:lnTo>
                  <a:pt x="198689" y="155373"/>
                </a:lnTo>
                <a:lnTo>
                  <a:pt x="198689" y="173076"/>
                </a:lnTo>
                <a:lnTo>
                  <a:pt x="199418" y="172696"/>
                </a:lnTo>
                <a:lnTo>
                  <a:pt x="199797" y="172348"/>
                </a:lnTo>
                <a:lnTo>
                  <a:pt x="200177" y="172348"/>
                </a:lnTo>
                <a:lnTo>
                  <a:pt x="207796" y="163114"/>
                </a:lnTo>
                <a:lnTo>
                  <a:pt x="216970" y="156786"/>
                </a:lnTo>
                <a:lnTo>
                  <a:pt x="221084" y="155373"/>
                </a:lnTo>
                <a:close/>
              </a:path>
              <a:path w="377190" h="377189">
                <a:moveTo>
                  <a:pt x="347950" y="89372"/>
                </a:moveTo>
                <a:lnTo>
                  <a:pt x="113084" y="89372"/>
                </a:lnTo>
                <a:lnTo>
                  <a:pt x="122367" y="91280"/>
                </a:lnTo>
                <a:lnTo>
                  <a:pt x="129913" y="96439"/>
                </a:lnTo>
                <a:lnTo>
                  <a:pt x="134983" y="104002"/>
                </a:lnTo>
                <a:lnTo>
                  <a:pt x="136837" y="113125"/>
                </a:lnTo>
                <a:lnTo>
                  <a:pt x="134977" y="122627"/>
                </a:lnTo>
                <a:lnTo>
                  <a:pt x="129866" y="130286"/>
                </a:lnTo>
                <a:lnTo>
                  <a:pt x="122207" y="135397"/>
                </a:lnTo>
                <a:lnTo>
                  <a:pt x="112705" y="137257"/>
                </a:lnTo>
                <a:lnTo>
                  <a:pt x="368545" y="137257"/>
                </a:lnTo>
                <a:lnTo>
                  <a:pt x="362299" y="115694"/>
                </a:lnTo>
                <a:lnTo>
                  <a:pt x="347950" y="89372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950047" y="4584719"/>
            <a:ext cx="377190" cy="377190"/>
          </a:xfrm>
          <a:custGeom>
            <a:avLst/>
            <a:gdLst/>
            <a:ahLst/>
            <a:cxnLst/>
            <a:rect l="l" t="t" r="r" b="b"/>
            <a:pathLst>
              <a:path w="377190" h="377189">
                <a:moveTo>
                  <a:pt x="200248" y="0"/>
                </a:moveTo>
                <a:lnTo>
                  <a:pt x="176844" y="0"/>
                </a:lnTo>
                <a:lnTo>
                  <a:pt x="170066" y="1140"/>
                </a:lnTo>
                <a:lnTo>
                  <a:pt x="162910" y="1520"/>
                </a:lnTo>
                <a:lnTo>
                  <a:pt x="100638" y="21595"/>
                </a:lnTo>
                <a:lnTo>
                  <a:pt x="53933" y="56562"/>
                </a:lnTo>
                <a:lnTo>
                  <a:pt x="19139" y="105417"/>
                </a:lnTo>
                <a:lnTo>
                  <a:pt x="1520" y="162910"/>
                </a:lnTo>
                <a:lnTo>
                  <a:pt x="1139" y="167439"/>
                </a:lnTo>
                <a:lnTo>
                  <a:pt x="379" y="172348"/>
                </a:lnTo>
                <a:lnTo>
                  <a:pt x="0" y="176845"/>
                </a:lnTo>
                <a:lnTo>
                  <a:pt x="117" y="201358"/>
                </a:lnTo>
                <a:lnTo>
                  <a:pt x="1520" y="214564"/>
                </a:lnTo>
                <a:lnTo>
                  <a:pt x="11311" y="252534"/>
                </a:lnTo>
                <a:lnTo>
                  <a:pt x="41843" y="306833"/>
                </a:lnTo>
                <a:lnTo>
                  <a:pt x="86219" y="346773"/>
                </a:lnTo>
                <a:lnTo>
                  <a:pt x="135695" y="369553"/>
                </a:lnTo>
                <a:lnTo>
                  <a:pt x="167439" y="375954"/>
                </a:lnTo>
                <a:lnTo>
                  <a:pt x="172316" y="376715"/>
                </a:lnTo>
                <a:lnTo>
                  <a:pt x="176844" y="377095"/>
                </a:lnTo>
                <a:lnTo>
                  <a:pt x="200248" y="377095"/>
                </a:lnTo>
                <a:lnTo>
                  <a:pt x="260905" y="362480"/>
                </a:lnTo>
                <a:lnTo>
                  <a:pt x="295868" y="343623"/>
                </a:lnTo>
                <a:lnTo>
                  <a:pt x="325807" y="317551"/>
                </a:lnTo>
                <a:lnTo>
                  <a:pt x="350681" y="284333"/>
                </a:lnTo>
                <a:lnTo>
                  <a:pt x="355866" y="274484"/>
                </a:lnTo>
                <a:lnTo>
                  <a:pt x="149038" y="274484"/>
                </a:lnTo>
                <a:lnTo>
                  <a:pt x="133148" y="273481"/>
                </a:lnTo>
                <a:lnTo>
                  <a:pt x="117594" y="270430"/>
                </a:lnTo>
                <a:lnTo>
                  <a:pt x="102343" y="265247"/>
                </a:lnTo>
                <a:lnTo>
                  <a:pt x="87504" y="257920"/>
                </a:lnTo>
                <a:lnTo>
                  <a:pt x="86363" y="257160"/>
                </a:lnTo>
                <a:lnTo>
                  <a:pt x="85223" y="256432"/>
                </a:lnTo>
                <a:lnTo>
                  <a:pt x="83355" y="255292"/>
                </a:lnTo>
                <a:lnTo>
                  <a:pt x="96626" y="255292"/>
                </a:lnTo>
                <a:lnTo>
                  <a:pt x="106759" y="254523"/>
                </a:lnTo>
                <a:lnTo>
                  <a:pt x="120729" y="251123"/>
                </a:lnTo>
                <a:lnTo>
                  <a:pt x="134038" y="245351"/>
                </a:lnTo>
                <a:lnTo>
                  <a:pt x="146695" y="237176"/>
                </a:lnTo>
                <a:lnTo>
                  <a:pt x="133127" y="234274"/>
                </a:lnTo>
                <a:lnTo>
                  <a:pt x="121853" y="228325"/>
                </a:lnTo>
                <a:lnTo>
                  <a:pt x="112914" y="219264"/>
                </a:lnTo>
                <a:lnTo>
                  <a:pt x="106347" y="207027"/>
                </a:lnTo>
                <a:lnTo>
                  <a:pt x="124430" y="207027"/>
                </a:lnTo>
                <a:lnTo>
                  <a:pt x="124430" y="205886"/>
                </a:lnTo>
                <a:lnTo>
                  <a:pt x="110721" y="199670"/>
                </a:lnTo>
                <a:lnTo>
                  <a:pt x="100642" y="190621"/>
                </a:lnTo>
                <a:lnTo>
                  <a:pt x="94168" y="178746"/>
                </a:lnTo>
                <a:lnTo>
                  <a:pt x="91272" y="164050"/>
                </a:lnTo>
                <a:lnTo>
                  <a:pt x="106019" y="164050"/>
                </a:lnTo>
                <a:lnTo>
                  <a:pt x="102563" y="160871"/>
                </a:lnTo>
                <a:lnTo>
                  <a:pt x="96917" y="152970"/>
                </a:lnTo>
                <a:lnTo>
                  <a:pt x="93254" y="144006"/>
                </a:lnTo>
                <a:lnTo>
                  <a:pt x="91652" y="133869"/>
                </a:lnTo>
                <a:lnTo>
                  <a:pt x="91733" y="125160"/>
                </a:lnTo>
                <a:lnTo>
                  <a:pt x="93140" y="118034"/>
                </a:lnTo>
                <a:lnTo>
                  <a:pt x="97669" y="110876"/>
                </a:lnTo>
                <a:lnTo>
                  <a:pt x="203781" y="110876"/>
                </a:lnTo>
                <a:lnTo>
                  <a:pt x="213803" y="105587"/>
                </a:lnTo>
                <a:lnTo>
                  <a:pt x="219377" y="103434"/>
                </a:lnTo>
                <a:lnTo>
                  <a:pt x="224762" y="102389"/>
                </a:lnTo>
                <a:lnTo>
                  <a:pt x="355751" y="102389"/>
                </a:lnTo>
                <a:lnTo>
                  <a:pt x="353223" y="96775"/>
                </a:lnTo>
                <a:lnTo>
                  <a:pt x="313723" y="47916"/>
                </a:lnTo>
                <a:lnTo>
                  <a:pt x="269662" y="18352"/>
                </a:lnTo>
                <a:lnTo>
                  <a:pt x="219092" y="2660"/>
                </a:lnTo>
                <a:lnTo>
                  <a:pt x="213043" y="1520"/>
                </a:lnTo>
                <a:lnTo>
                  <a:pt x="200248" y="0"/>
                </a:lnTo>
                <a:close/>
              </a:path>
              <a:path w="377190" h="377189">
                <a:moveTo>
                  <a:pt x="365523" y="124083"/>
                </a:moveTo>
                <a:lnTo>
                  <a:pt x="293358" y="124083"/>
                </a:lnTo>
                <a:lnTo>
                  <a:pt x="292630" y="125191"/>
                </a:lnTo>
                <a:lnTo>
                  <a:pt x="291870" y="126711"/>
                </a:lnTo>
                <a:lnTo>
                  <a:pt x="288481" y="130480"/>
                </a:lnTo>
                <a:lnTo>
                  <a:pt x="285441" y="135389"/>
                </a:lnTo>
                <a:lnTo>
                  <a:pt x="281292" y="138018"/>
                </a:lnTo>
                <a:lnTo>
                  <a:pt x="273754" y="142926"/>
                </a:lnTo>
                <a:lnTo>
                  <a:pt x="272646" y="149704"/>
                </a:lnTo>
                <a:lnTo>
                  <a:pt x="272266" y="158001"/>
                </a:lnTo>
                <a:lnTo>
                  <a:pt x="264064" y="196118"/>
                </a:lnTo>
                <a:lnTo>
                  <a:pt x="243779" y="231060"/>
                </a:lnTo>
                <a:lnTo>
                  <a:pt x="211902" y="258229"/>
                </a:lnTo>
                <a:lnTo>
                  <a:pt x="168927" y="273027"/>
                </a:lnTo>
                <a:lnTo>
                  <a:pt x="155594" y="274484"/>
                </a:lnTo>
                <a:lnTo>
                  <a:pt x="355866" y="274484"/>
                </a:lnTo>
                <a:lnTo>
                  <a:pt x="360728" y="265247"/>
                </a:lnTo>
                <a:lnTo>
                  <a:pt x="368305" y="245351"/>
                </a:lnTo>
                <a:lnTo>
                  <a:pt x="373483" y="224677"/>
                </a:lnTo>
                <a:lnTo>
                  <a:pt x="376334" y="203258"/>
                </a:lnTo>
                <a:lnTo>
                  <a:pt x="376713" y="202118"/>
                </a:lnTo>
                <a:lnTo>
                  <a:pt x="376713" y="201358"/>
                </a:lnTo>
                <a:lnTo>
                  <a:pt x="377094" y="200249"/>
                </a:lnTo>
                <a:lnTo>
                  <a:pt x="377094" y="176845"/>
                </a:lnTo>
                <a:lnTo>
                  <a:pt x="376082" y="167439"/>
                </a:lnTo>
                <a:lnTo>
                  <a:pt x="375574" y="162910"/>
                </a:lnTo>
                <a:lnTo>
                  <a:pt x="373955" y="155753"/>
                </a:lnTo>
                <a:lnTo>
                  <a:pt x="366008" y="125160"/>
                </a:lnTo>
                <a:lnTo>
                  <a:pt x="365523" y="124083"/>
                </a:lnTo>
                <a:close/>
              </a:path>
              <a:path w="377190" h="377189">
                <a:moveTo>
                  <a:pt x="96626" y="255292"/>
                </a:moveTo>
                <a:lnTo>
                  <a:pt x="83355" y="255292"/>
                </a:lnTo>
                <a:lnTo>
                  <a:pt x="86300" y="255513"/>
                </a:lnTo>
                <a:lnTo>
                  <a:pt x="89181" y="255640"/>
                </a:lnTo>
                <a:lnTo>
                  <a:pt x="92033" y="255640"/>
                </a:lnTo>
                <a:lnTo>
                  <a:pt x="96626" y="255292"/>
                </a:lnTo>
                <a:close/>
              </a:path>
              <a:path w="377190" h="377189">
                <a:moveTo>
                  <a:pt x="106019" y="164050"/>
                </a:moveTo>
                <a:lnTo>
                  <a:pt x="91272" y="164050"/>
                </a:lnTo>
                <a:lnTo>
                  <a:pt x="97669" y="165539"/>
                </a:lnTo>
                <a:lnTo>
                  <a:pt x="103718" y="167439"/>
                </a:lnTo>
                <a:lnTo>
                  <a:pt x="109355" y="168928"/>
                </a:lnTo>
                <a:lnTo>
                  <a:pt x="109735" y="168579"/>
                </a:lnTo>
                <a:lnTo>
                  <a:pt x="109735" y="168199"/>
                </a:lnTo>
                <a:lnTo>
                  <a:pt x="110116" y="167819"/>
                </a:lnTo>
                <a:lnTo>
                  <a:pt x="106019" y="164050"/>
                </a:lnTo>
                <a:close/>
              </a:path>
              <a:path w="377190" h="377189">
                <a:moveTo>
                  <a:pt x="203781" y="110876"/>
                </a:moveTo>
                <a:lnTo>
                  <a:pt x="97669" y="110876"/>
                </a:lnTo>
                <a:lnTo>
                  <a:pt x="116338" y="129018"/>
                </a:lnTo>
                <a:lnTo>
                  <a:pt x="137308" y="142637"/>
                </a:lnTo>
                <a:lnTo>
                  <a:pt x="160612" y="151596"/>
                </a:lnTo>
                <a:lnTo>
                  <a:pt x="186282" y="155753"/>
                </a:lnTo>
                <a:lnTo>
                  <a:pt x="186194" y="149704"/>
                </a:lnTo>
                <a:lnTo>
                  <a:pt x="185902" y="145935"/>
                </a:lnTo>
                <a:lnTo>
                  <a:pt x="186282" y="141406"/>
                </a:lnTo>
                <a:lnTo>
                  <a:pt x="189257" y="129340"/>
                </a:lnTo>
                <a:lnTo>
                  <a:pt x="194805" y="119269"/>
                </a:lnTo>
                <a:lnTo>
                  <a:pt x="202979" y="111300"/>
                </a:lnTo>
                <a:lnTo>
                  <a:pt x="203781" y="110876"/>
                </a:lnTo>
                <a:close/>
              </a:path>
              <a:path w="377190" h="377189">
                <a:moveTo>
                  <a:pt x="357877" y="107108"/>
                </a:moveTo>
                <a:lnTo>
                  <a:pt x="288102" y="107108"/>
                </a:lnTo>
                <a:lnTo>
                  <a:pt x="285274" y="113550"/>
                </a:lnTo>
                <a:lnTo>
                  <a:pt x="281395" y="119316"/>
                </a:lnTo>
                <a:lnTo>
                  <a:pt x="276531" y="124441"/>
                </a:lnTo>
                <a:lnTo>
                  <a:pt x="270746" y="128960"/>
                </a:lnTo>
                <a:lnTo>
                  <a:pt x="270758" y="129352"/>
                </a:lnTo>
                <a:lnTo>
                  <a:pt x="271125" y="129720"/>
                </a:lnTo>
                <a:lnTo>
                  <a:pt x="271125" y="130100"/>
                </a:lnTo>
                <a:lnTo>
                  <a:pt x="278663" y="128232"/>
                </a:lnTo>
                <a:lnTo>
                  <a:pt x="285821" y="125951"/>
                </a:lnTo>
                <a:lnTo>
                  <a:pt x="293358" y="124083"/>
                </a:lnTo>
                <a:lnTo>
                  <a:pt x="365523" y="124083"/>
                </a:lnTo>
                <a:lnTo>
                  <a:pt x="357877" y="107108"/>
                </a:lnTo>
                <a:close/>
              </a:path>
              <a:path w="377190" h="377189">
                <a:moveTo>
                  <a:pt x="355751" y="102389"/>
                </a:moveTo>
                <a:lnTo>
                  <a:pt x="229986" y="102389"/>
                </a:lnTo>
                <a:lnTo>
                  <a:pt x="237592" y="103153"/>
                </a:lnTo>
                <a:lnTo>
                  <a:pt x="244915" y="105417"/>
                </a:lnTo>
                <a:lnTo>
                  <a:pt x="251947" y="109136"/>
                </a:lnTo>
                <a:lnTo>
                  <a:pt x="258679" y="114265"/>
                </a:lnTo>
                <a:lnTo>
                  <a:pt x="259947" y="115278"/>
                </a:lnTo>
                <a:lnTo>
                  <a:pt x="261024" y="115944"/>
                </a:lnTo>
                <a:lnTo>
                  <a:pt x="262924" y="115944"/>
                </a:lnTo>
                <a:lnTo>
                  <a:pt x="263588" y="115785"/>
                </a:lnTo>
                <a:lnTo>
                  <a:pt x="264349" y="115405"/>
                </a:lnTo>
                <a:lnTo>
                  <a:pt x="288102" y="107108"/>
                </a:lnTo>
                <a:lnTo>
                  <a:pt x="357877" y="107108"/>
                </a:lnTo>
                <a:lnTo>
                  <a:pt x="355751" y="102389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422170" y="4584719"/>
            <a:ext cx="377190" cy="377190"/>
          </a:xfrm>
          <a:custGeom>
            <a:avLst/>
            <a:gdLst/>
            <a:ahLst/>
            <a:cxnLst/>
            <a:rect l="l" t="t" r="r" b="b"/>
            <a:pathLst>
              <a:path w="377190" h="377189">
                <a:moveTo>
                  <a:pt x="188531" y="0"/>
                </a:moveTo>
                <a:lnTo>
                  <a:pt x="138548" y="6738"/>
                </a:lnTo>
                <a:lnTo>
                  <a:pt x="93537" y="25753"/>
                </a:lnTo>
                <a:lnTo>
                  <a:pt x="55371" y="55196"/>
                </a:lnTo>
                <a:lnTo>
                  <a:pt x="25830" y="93297"/>
                </a:lnTo>
                <a:lnTo>
                  <a:pt x="6762" y="138230"/>
                </a:lnTo>
                <a:lnTo>
                  <a:pt x="0" y="188183"/>
                </a:lnTo>
                <a:lnTo>
                  <a:pt x="6710" y="238311"/>
                </a:lnTo>
                <a:lnTo>
                  <a:pt x="25653" y="283412"/>
                </a:lnTo>
                <a:lnTo>
                  <a:pt x="55050" y="321664"/>
                </a:lnTo>
                <a:lnTo>
                  <a:pt x="93119" y="351244"/>
                </a:lnTo>
                <a:lnTo>
                  <a:pt x="138080" y="370328"/>
                </a:lnTo>
                <a:lnTo>
                  <a:pt x="188151" y="377095"/>
                </a:lnTo>
                <a:lnTo>
                  <a:pt x="188849" y="377095"/>
                </a:lnTo>
                <a:lnTo>
                  <a:pt x="238840" y="370328"/>
                </a:lnTo>
                <a:lnTo>
                  <a:pt x="283756" y="351286"/>
                </a:lnTo>
                <a:lnTo>
                  <a:pt x="321862" y="321759"/>
                </a:lnTo>
                <a:lnTo>
                  <a:pt x="335615" y="303937"/>
                </a:lnTo>
                <a:lnTo>
                  <a:pt x="142515" y="303937"/>
                </a:lnTo>
                <a:lnTo>
                  <a:pt x="134326" y="303409"/>
                </a:lnTo>
                <a:lnTo>
                  <a:pt x="95461" y="288940"/>
                </a:lnTo>
                <a:lnTo>
                  <a:pt x="73126" y="247374"/>
                </a:lnTo>
                <a:lnTo>
                  <a:pt x="72017" y="188563"/>
                </a:lnTo>
                <a:lnTo>
                  <a:pt x="72397" y="188563"/>
                </a:lnTo>
                <a:lnTo>
                  <a:pt x="72290" y="175488"/>
                </a:lnTo>
                <a:lnTo>
                  <a:pt x="72112" y="162344"/>
                </a:lnTo>
                <a:lnTo>
                  <a:pt x="72077" y="149206"/>
                </a:lnTo>
                <a:lnTo>
                  <a:pt x="72397" y="136149"/>
                </a:lnTo>
                <a:lnTo>
                  <a:pt x="92808" y="90321"/>
                </a:lnTo>
                <a:lnTo>
                  <a:pt x="133067" y="73750"/>
                </a:lnTo>
                <a:lnTo>
                  <a:pt x="141754" y="73157"/>
                </a:lnTo>
                <a:lnTo>
                  <a:pt x="335663" y="73157"/>
                </a:lnTo>
                <a:lnTo>
                  <a:pt x="321823" y="55244"/>
                </a:lnTo>
                <a:lnTo>
                  <a:pt x="283629" y="25739"/>
                </a:lnTo>
                <a:lnTo>
                  <a:pt x="238618" y="6736"/>
                </a:lnTo>
                <a:lnTo>
                  <a:pt x="188531" y="0"/>
                </a:lnTo>
                <a:close/>
              </a:path>
              <a:path w="377190" h="377189">
                <a:moveTo>
                  <a:pt x="335663" y="73157"/>
                </a:moveTo>
                <a:lnTo>
                  <a:pt x="235276" y="73157"/>
                </a:lnTo>
                <a:lnTo>
                  <a:pt x="242848" y="73673"/>
                </a:lnTo>
                <a:lnTo>
                  <a:pt x="250272" y="74721"/>
                </a:lnTo>
                <a:lnTo>
                  <a:pt x="291653" y="98620"/>
                </a:lnTo>
                <a:lnTo>
                  <a:pt x="304665" y="135389"/>
                </a:lnTo>
                <a:lnTo>
                  <a:pt x="304928" y="236448"/>
                </a:lnTo>
                <a:lnTo>
                  <a:pt x="304749" y="241039"/>
                </a:lnTo>
                <a:lnTo>
                  <a:pt x="291608" y="278452"/>
                </a:lnTo>
                <a:lnTo>
                  <a:pt x="249971" y="302417"/>
                </a:lnTo>
                <a:lnTo>
                  <a:pt x="230747" y="303937"/>
                </a:lnTo>
                <a:lnTo>
                  <a:pt x="335615" y="303937"/>
                </a:lnTo>
                <a:lnTo>
                  <a:pt x="351323" y="283581"/>
                </a:lnTo>
                <a:lnTo>
                  <a:pt x="370327" y="238575"/>
                </a:lnTo>
                <a:lnTo>
                  <a:pt x="377064" y="188563"/>
                </a:lnTo>
                <a:lnTo>
                  <a:pt x="370325" y="138450"/>
                </a:lnTo>
                <a:lnTo>
                  <a:pt x="351311" y="93410"/>
                </a:lnTo>
                <a:lnTo>
                  <a:pt x="335663" y="73157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5667" y="4679381"/>
            <a:ext cx="190195" cy="18777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6894265" y="4584719"/>
            <a:ext cx="377190" cy="377190"/>
          </a:xfrm>
          <a:custGeom>
            <a:avLst/>
            <a:gdLst/>
            <a:ahLst/>
            <a:cxnLst/>
            <a:rect l="l" t="t" r="r" b="b"/>
            <a:pathLst>
              <a:path w="377190" h="377189">
                <a:moveTo>
                  <a:pt x="200216" y="0"/>
                </a:moveTo>
                <a:lnTo>
                  <a:pt x="176844" y="0"/>
                </a:lnTo>
                <a:lnTo>
                  <a:pt x="170066" y="1140"/>
                </a:lnTo>
                <a:lnTo>
                  <a:pt x="162878" y="1900"/>
                </a:lnTo>
                <a:lnTo>
                  <a:pt x="100619" y="21595"/>
                </a:lnTo>
                <a:lnTo>
                  <a:pt x="53901" y="56562"/>
                </a:lnTo>
                <a:lnTo>
                  <a:pt x="19084" y="105496"/>
                </a:lnTo>
                <a:lnTo>
                  <a:pt x="1488" y="162910"/>
                </a:lnTo>
                <a:lnTo>
                  <a:pt x="1139" y="167439"/>
                </a:lnTo>
                <a:lnTo>
                  <a:pt x="379" y="171968"/>
                </a:lnTo>
                <a:lnTo>
                  <a:pt x="0" y="176845"/>
                </a:lnTo>
                <a:lnTo>
                  <a:pt x="117" y="201358"/>
                </a:lnTo>
                <a:lnTo>
                  <a:pt x="759" y="207407"/>
                </a:lnTo>
                <a:lnTo>
                  <a:pt x="1488" y="214564"/>
                </a:lnTo>
                <a:lnTo>
                  <a:pt x="11114" y="252481"/>
                </a:lnTo>
                <a:lnTo>
                  <a:pt x="41611" y="306672"/>
                </a:lnTo>
                <a:lnTo>
                  <a:pt x="86058" y="346767"/>
                </a:lnTo>
                <a:lnTo>
                  <a:pt x="135676" y="369392"/>
                </a:lnTo>
                <a:lnTo>
                  <a:pt x="171936" y="376334"/>
                </a:lnTo>
                <a:lnTo>
                  <a:pt x="176844" y="377095"/>
                </a:lnTo>
                <a:lnTo>
                  <a:pt x="200216" y="377095"/>
                </a:lnTo>
                <a:lnTo>
                  <a:pt x="207374" y="375954"/>
                </a:lnTo>
                <a:lnTo>
                  <a:pt x="214184" y="375574"/>
                </a:lnTo>
                <a:lnTo>
                  <a:pt x="260900" y="362480"/>
                </a:lnTo>
                <a:lnTo>
                  <a:pt x="295856" y="343623"/>
                </a:lnTo>
                <a:lnTo>
                  <a:pt x="325793" y="317551"/>
                </a:lnTo>
                <a:lnTo>
                  <a:pt x="335709" y="304317"/>
                </a:lnTo>
                <a:lnTo>
                  <a:pt x="159489" y="304317"/>
                </a:lnTo>
                <a:lnTo>
                  <a:pt x="159489" y="195340"/>
                </a:lnTo>
                <a:lnTo>
                  <a:pt x="138017" y="195340"/>
                </a:lnTo>
                <a:lnTo>
                  <a:pt x="138017" y="156513"/>
                </a:lnTo>
                <a:lnTo>
                  <a:pt x="159109" y="156513"/>
                </a:lnTo>
                <a:lnTo>
                  <a:pt x="159109" y="148215"/>
                </a:lnTo>
                <a:lnTo>
                  <a:pt x="158729" y="140646"/>
                </a:lnTo>
                <a:lnTo>
                  <a:pt x="159489" y="133109"/>
                </a:lnTo>
                <a:lnTo>
                  <a:pt x="159870" y="126331"/>
                </a:lnTo>
                <a:lnTo>
                  <a:pt x="184886" y="88906"/>
                </a:lnTo>
                <a:lnTo>
                  <a:pt x="208165" y="85730"/>
                </a:lnTo>
                <a:lnTo>
                  <a:pt x="345739" y="85730"/>
                </a:lnTo>
                <a:lnTo>
                  <a:pt x="335770" y="71016"/>
                </a:lnTo>
                <a:lnTo>
                  <a:pt x="292517" y="31350"/>
                </a:lnTo>
                <a:lnTo>
                  <a:pt x="245146" y="8823"/>
                </a:lnTo>
                <a:lnTo>
                  <a:pt x="213043" y="1520"/>
                </a:lnTo>
                <a:lnTo>
                  <a:pt x="200216" y="0"/>
                </a:lnTo>
                <a:close/>
              </a:path>
              <a:path w="377190" h="377189">
                <a:moveTo>
                  <a:pt x="345739" y="85730"/>
                </a:moveTo>
                <a:lnTo>
                  <a:pt x="221910" y="85730"/>
                </a:lnTo>
                <a:lnTo>
                  <a:pt x="229796" y="85984"/>
                </a:lnTo>
                <a:lnTo>
                  <a:pt x="238315" y="85984"/>
                </a:lnTo>
                <a:lnTo>
                  <a:pt x="238664" y="86364"/>
                </a:lnTo>
                <a:lnTo>
                  <a:pt x="238664" y="123323"/>
                </a:lnTo>
                <a:lnTo>
                  <a:pt x="207374" y="123323"/>
                </a:lnTo>
                <a:lnTo>
                  <a:pt x="204745" y="126331"/>
                </a:lnTo>
                <a:lnTo>
                  <a:pt x="204745" y="156513"/>
                </a:lnTo>
                <a:lnTo>
                  <a:pt x="239424" y="156513"/>
                </a:lnTo>
                <a:lnTo>
                  <a:pt x="238239" y="167439"/>
                </a:lnTo>
                <a:lnTo>
                  <a:pt x="236356" y="185394"/>
                </a:lnTo>
                <a:lnTo>
                  <a:pt x="235276" y="194960"/>
                </a:lnTo>
                <a:lnTo>
                  <a:pt x="204745" y="194960"/>
                </a:lnTo>
                <a:lnTo>
                  <a:pt x="204745" y="304317"/>
                </a:lnTo>
                <a:lnTo>
                  <a:pt x="335709" y="304317"/>
                </a:lnTo>
                <a:lnTo>
                  <a:pt x="350681" y="284333"/>
                </a:lnTo>
                <a:lnTo>
                  <a:pt x="360728" y="265247"/>
                </a:lnTo>
                <a:lnTo>
                  <a:pt x="368301" y="245351"/>
                </a:lnTo>
                <a:lnTo>
                  <a:pt x="373470" y="224677"/>
                </a:lnTo>
                <a:lnTo>
                  <a:pt x="376302" y="203258"/>
                </a:lnTo>
                <a:lnTo>
                  <a:pt x="376681" y="202118"/>
                </a:lnTo>
                <a:lnTo>
                  <a:pt x="376681" y="201358"/>
                </a:lnTo>
                <a:lnTo>
                  <a:pt x="377061" y="200249"/>
                </a:lnTo>
                <a:lnTo>
                  <a:pt x="377061" y="176845"/>
                </a:lnTo>
                <a:lnTo>
                  <a:pt x="366007" y="125160"/>
                </a:lnTo>
                <a:lnTo>
                  <a:pt x="353222" y="96775"/>
                </a:lnTo>
                <a:lnTo>
                  <a:pt x="345739" y="8573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5838444" y="4584725"/>
            <a:ext cx="377190" cy="377190"/>
          </a:xfrm>
          <a:custGeom>
            <a:avLst/>
            <a:gdLst/>
            <a:ahLst/>
            <a:cxnLst/>
            <a:rect l="l" t="t" r="r" b="b"/>
            <a:pathLst>
              <a:path w="377189" h="377189">
                <a:moveTo>
                  <a:pt x="226250" y="188569"/>
                </a:moveTo>
                <a:lnTo>
                  <a:pt x="210972" y="179628"/>
                </a:lnTo>
                <a:lnTo>
                  <a:pt x="165163" y="153479"/>
                </a:lnTo>
                <a:lnTo>
                  <a:pt x="165163" y="223621"/>
                </a:lnTo>
                <a:lnTo>
                  <a:pt x="210972" y="197485"/>
                </a:lnTo>
                <a:lnTo>
                  <a:pt x="226250" y="188569"/>
                </a:lnTo>
                <a:close/>
              </a:path>
              <a:path w="377189" h="377189">
                <a:moveTo>
                  <a:pt x="377101" y="176847"/>
                </a:moveTo>
                <a:lnTo>
                  <a:pt x="375996" y="170307"/>
                </a:lnTo>
                <a:lnTo>
                  <a:pt x="375920" y="169303"/>
                </a:lnTo>
                <a:lnTo>
                  <a:pt x="375577" y="162915"/>
                </a:lnTo>
                <a:lnTo>
                  <a:pt x="374053" y="156133"/>
                </a:lnTo>
                <a:lnTo>
                  <a:pt x="362546" y="116243"/>
                </a:lnTo>
                <a:lnTo>
                  <a:pt x="357085" y="106095"/>
                </a:lnTo>
                <a:lnTo>
                  <a:pt x="343839" y="81419"/>
                </a:lnTo>
                <a:lnTo>
                  <a:pt x="318008" y="51612"/>
                </a:lnTo>
                <a:lnTo>
                  <a:pt x="306349" y="42837"/>
                </a:lnTo>
                <a:lnTo>
                  <a:pt x="306349" y="186994"/>
                </a:lnTo>
                <a:lnTo>
                  <a:pt x="305841" y="202501"/>
                </a:lnTo>
                <a:lnTo>
                  <a:pt x="302031" y="242468"/>
                </a:lnTo>
                <a:lnTo>
                  <a:pt x="197205" y="271132"/>
                </a:lnTo>
                <a:lnTo>
                  <a:pt x="189293" y="271132"/>
                </a:lnTo>
                <a:lnTo>
                  <a:pt x="189293" y="271881"/>
                </a:lnTo>
                <a:lnTo>
                  <a:pt x="109740" y="268122"/>
                </a:lnTo>
                <a:lnTo>
                  <a:pt x="106349" y="267741"/>
                </a:lnTo>
                <a:lnTo>
                  <a:pt x="102577" y="267360"/>
                </a:lnTo>
                <a:lnTo>
                  <a:pt x="73825" y="232791"/>
                </a:lnTo>
                <a:lnTo>
                  <a:pt x="70472" y="186956"/>
                </a:lnTo>
                <a:lnTo>
                  <a:pt x="70853" y="171970"/>
                </a:lnTo>
                <a:lnTo>
                  <a:pt x="77304" y="127228"/>
                </a:lnTo>
                <a:lnTo>
                  <a:pt x="125857" y="107657"/>
                </a:lnTo>
                <a:lnTo>
                  <a:pt x="197561" y="106235"/>
                </a:lnTo>
                <a:lnTo>
                  <a:pt x="210680" y="106476"/>
                </a:lnTo>
                <a:lnTo>
                  <a:pt x="249021" y="107835"/>
                </a:lnTo>
                <a:lnTo>
                  <a:pt x="293420" y="118135"/>
                </a:lnTo>
                <a:lnTo>
                  <a:pt x="306120" y="170065"/>
                </a:lnTo>
                <a:lnTo>
                  <a:pt x="306349" y="186994"/>
                </a:lnTo>
                <a:lnTo>
                  <a:pt x="306349" y="42837"/>
                </a:lnTo>
                <a:lnTo>
                  <a:pt x="265760" y="16522"/>
                </a:lnTo>
                <a:lnTo>
                  <a:pt x="224891" y="3619"/>
                </a:lnTo>
                <a:lnTo>
                  <a:pt x="203263" y="762"/>
                </a:lnTo>
                <a:lnTo>
                  <a:pt x="202120" y="381"/>
                </a:lnTo>
                <a:lnTo>
                  <a:pt x="201358" y="381"/>
                </a:lnTo>
                <a:lnTo>
                  <a:pt x="200253" y="0"/>
                </a:lnTo>
                <a:lnTo>
                  <a:pt x="176847" y="0"/>
                </a:lnTo>
                <a:lnTo>
                  <a:pt x="170065" y="1143"/>
                </a:lnTo>
                <a:lnTo>
                  <a:pt x="163296" y="1524"/>
                </a:lnTo>
                <a:lnTo>
                  <a:pt x="156476" y="2667"/>
                </a:lnTo>
                <a:lnTo>
                  <a:pt x="96253" y="23914"/>
                </a:lnTo>
                <a:lnTo>
                  <a:pt x="46774" y="64096"/>
                </a:lnTo>
                <a:lnTo>
                  <a:pt x="15557" y="113182"/>
                </a:lnTo>
                <a:lnTo>
                  <a:pt x="762" y="169303"/>
                </a:lnTo>
                <a:lnTo>
                  <a:pt x="381" y="174218"/>
                </a:lnTo>
                <a:lnTo>
                  <a:pt x="0" y="176847"/>
                </a:lnTo>
                <a:lnTo>
                  <a:pt x="0" y="200253"/>
                </a:lnTo>
                <a:lnTo>
                  <a:pt x="1524" y="214566"/>
                </a:lnTo>
                <a:lnTo>
                  <a:pt x="11874" y="254304"/>
                </a:lnTo>
                <a:lnTo>
                  <a:pt x="45237" y="311023"/>
                </a:lnTo>
                <a:lnTo>
                  <a:pt x="90893" y="349859"/>
                </a:lnTo>
                <a:lnTo>
                  <a:pt x="137528" y="369951"/>
                </a:lnTo>
                <a:lnTo>
                  <a:pt x="171970" y="376339"/>
                </a:lnTo>
                <a:lnTo>
                  <a:pt x="176847" y="377101"/>
                </a:lnTo>
                <a:lnTo>
                  <a:pt x="200253" y="377101"/>
                </a:lnTo>
                <a:lnTo>
                  <a:pt x="214185" y="375577"/>
                </a:lnTo>
                <a:lnTo>
                  <a:pt x="254304" y="365213"/>
                </a:lnTo>
                <a:lnTo>
                  <a:pt x="311010" y="331863"/>
                </a:lnTo>
                <a:lnTo>
                  <a:pt x="350761" y="284721"/>
                </a:lnTo>
                <a:lnTo>
                  <a:pt x="371284" y="234848"/>
                </a:lnTo>
                <a:lnTo>
                  <a:pt x="376339" y="205130"/>
                </a:lnTo>
                <a:lnTo>
                  <a:pt x="376770" y="202501"/>
                </a:lnTo>
                <a:lnTo>
                  <a:pt x="377101" y="200253"/>
                </a:lnTo>
                <a:lnTo>
                  <a:pt x="377101" y="176847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2223" y="1264919"/>
            <a:ext cx="6763511" cy="130454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80920" y="1411224"/>
            <a:ext cx="6016625" cy="741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rgbClr val="0EB8B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0EB8B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0EB8B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0EB8B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824" y="113791"/>
            <a:ext cx="8959215" cy="436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rgbClr val="0EB8B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34" Type="http://schemas.openxmlformats.org/officeDocument/2006/relationships/image" Target="../media/image7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jp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Relationship Id="rId8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9715" cy="5142230"/>
            <a:chOff x="0" y="0"/>
            <a:chExt cx="9149715" cy="51422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2080" y="0"/>
              <a:ext cx="6940296" cy="51419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7431"/>
              <a:ext cx="9144000" cy="49408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10071" y="1139952"/>
              <a:ext cx="423672" cy="5394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33671" y="4184903"/>
              <a:ext cx="515112" cy="64922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08647" y="0"/>
              <a:ext cx="2435352" cy="51419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3413760" cy="51419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28350" y="4385165"/>
              <a:ext cx="8515985" cy="504190"/>
            </a:xfrm>
            <a:custGeom>
              <a:avLst/>
              <a:gdLst/>
              <a:ahLst/>
              <a:cxnLst/>
              <a:rect l="l" t="t" r="r" b="b"/>
              <a:pathLst>
                <a:path w="8515985" h="504189">
                  <a:moveTo>
                    <a:pt x="8263802" y="0"/>
                  </a:moveTo>
                  <a:lnTo>
                    <a:pt x="0" y="0"/>
                  </a:lnTo>
                  <a:lnTo>
                    <a:pt x="0" y="251856"/>
                  </a:lnTo>
                  <a:lnTo>
                    <a:pt x="251856" y="503703"/>
                  </a:lnTo>
                  <a:lnTo>
                    <a:pt x="8515649" y="503703"/>
                  </a:lnTo>
                  <a:lnTo>
                    <a:pt x="8515649" y="251856"/>
                  </a:lnTo>
                  <a:lnTo>
                    <a:pt x="8263802" y="0"/>
                  </a:lnTo>
                  <a:close/>
                </a:path>
              </a:pathLst>
            </a:custGeom>
            <a:solidFill>
              <a:srgbClr val="00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8350" y="4385165"/>
              <a:ext cx="8515985" cy="504190"/>
            </a:xfrm>
            <a:custGeom>
              <a:avLst/>
              <a:gdLst/>
              <a:ahLst/>
              <a:cxnLst/>
              <a:rect l="l" t="t" r="r" b="b"/>
              <a:pathLst>
                <a:path w="8515985" h="504189">
                  <a:moveTo>
                    <a:pt x="0" y="0"/>
                  </a:moveTo>
                  <a:lnTo>
                    <a:pt x="8263803" y="0"/>
                  </a:lnTo>
                  <a:lnTo>
                    <a:pt x="8515650" y="251856"/>
                  </a:lnTo>
                  <a:lnTo>
                    <a:pt x="8515650" y="503703"/>
                  </a:lnTo>
                  <a:lnTo>
                    <a:pt x="251856" y="503703"/>
                  </a:lnTo>
                  <a:lnTo>
                    <a:pt x="0" y="251856"/>
                  </a:lnTo>
                  <a:lnTo>
                    <a:pt x="0" y="0"/>
                  </a:lnTo>
                  <a:close/>
                </a:path>
              </a:pathLst>
            </a:custGeom>
            <a:ln w="10775">
              <a:solidFill>
                <a:srgbClr val="0043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453998" y="4513072"/>
            <a:ext cx="68656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4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3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00" dirty="0">
                <a:solidFill>
                  <a:srgbClr val="FFFFFF"/>
                </a:solidFill>
                <a:latin typeface="Trebuchet MS"/>
                <a:cs typeface="Trebuchet MS"/>
              </a:rPr>
              <a:t>FUTURO</a:t>
            </a:r>
            <a:r>
              <a:rPr sz="13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00" spc="125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13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00" spc="55" dirty="0">
                <a:solidFill>
                  <a:srgbClr val="FFFFFF"/>
                </a:solidFill>
                <a:latin typeface="Trebuchet MS"/>
                <a:cs typeface="Trebuchet MS"/>
              </a:rPr>
              <a:t>ENSINO</a:t>
            </a:r>
            <a:r>
              <a:rPr sz="13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00" spc="75" dirty="0">
                <a:solidFill>
                  <a:srgbClr val="FFFFFF"/>
                </a:solidFill>
                <a:latin typeface="Trebuchet MS"/>
                <a:cs typeface="Trebuchet MS"/>
              </a:rPr>
              <a:t>TECNOLÓGICO</a:t>
            </a:r>
            <a:r>
              <a:rPr sz="13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00" spc="50" dirty="0">
                <a:solidFill>
                  <a:srgbClr val="FFFFFF"/>
                </a:solidFill>
                <a:latin typeface="Trebuchet MS"/>
                <a:cs typeface="Trebuchet MS"/>
              </a:rPr>
              <a:t>ATRAVÉS</a:t>
            </a:r>
            <a:r>
              <a:rPr sz="13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00" spc="110" dirty="0">
                <a:solidFill>
                  <a:srgbClr val="FFFFFF"/>
                </a:solidFill>
                <a:latin typeface="Trebuchet MS"/>
                <a:cs typeface="Trebuchet MS"/>
              </a:rPr>
              <a:t>DA</a:t>
            </a:r>
            <a:r>
              <a:rPr sz="13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00" spc="105" dirty="0">
                <a:solidFill>
                  <a:srgbClr val="FFFFFF"/>
                </a:solidFill>
                <a:latin typeface="Trebuchet MS"/>
                <a:cs typeface="Trebuchet MS"/>
              </a:rPr>
              <a:t>INOVAÇÃO</a:t>
            </a:r>
            <a:r>
              <a:rPr sz="13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3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00" spc="110" dirty="0">
                <a:solidFill>
                  <a:srgbClr val="FFFFFF"/>
                </a:solidFill>
                <a:latin typeface="Trebuchet MS"/>
                <a:cs typeface="Trebuchet MS"/>
              </a:rPr>
              <a:t>DA</a:t>
            </a:r>
            <a:r>
              <a:rPr sz="13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00" spc="75" dirty="0">
                <a:solidFill>
                  <a:srgbClr val="FFFFFF"/>
                </a:solidFill>
                <a:latin typeface="Trebuchet MS"/>
                <a:cs typeface="Trebuchet MS"/>
              </a:rPr>
              <a:t>DEMOCRATIZAÇÃO</a:t>
            </a:r>
            <a:endParaRPr sz="1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2230"/>
            <a:chOff x="0" y="0"/>
            <a:chExt cx="9144000" cy="5142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8264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1791" y="0"/>
              <a:ext cx="4712208" cy="514197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88275" y="4360672"/>
            <a:ext cx="11512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FFFFFF"/>
                </a:solidFill>
                <a:latin typeface="Arial Black"/>
                <a:cs typeface="Arial Black"/>
              </a:rPr>
              <a:t>42</a:t>
            </a:r>
            <a:r>
              <a:rPr sz="19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900" spc="-185" dirty="0">
                <a:solidFill>
                  <a:srgbClr val="FFFFFF"/>
                </a:solidFill>
                <a:latin typeface="Arial Black"/>
                <a:cs typeface="Arial Black"/>
              </a:rPr>
              <a:t>Lisboa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85175" y="614679"/>
            <a:ext cx="1036319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FFFFFF"/>
                </a:solidFill>
              </a:rPr>
              <a:t>42</a:t>
            </a:r>
            <a:r>
              <a:rPr sz="1900" spc="-35" dirty="0">
                <a:solidFill>
                  <a:srgbClr val="FFFFFF"/>
                </a:solidFill>
              </a:rPr>
              <a:t> </a:t>
            </a:r>
            <a:r>
              <a:rPr sz="1900" spc="-145" dirty="0">
                <a:solidFill>
                  <a:srgbClr val="FFFFFF"/>
                </a:solidFill>
              </a:rPr>
              <a:t>Porto</a:t>
            </a:r>
            <a:endParaRPr sz="1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2F2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50530" y="4812284"/>
            <a:ext cx="1238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11</a:t>
            </a:r>
            <a:endParaRPr sz="6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56488" y="0"/>
            <a:ext cx="7431405" cy="5143500"/>
            <a:chOff x="856488" y="0"/>
            <a:chExt cx="7431405" cy="51435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488" y="0"/>
              <a:ext cx="7431023" cy="51419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57250" y="0"/>
              <a:ext cx="7429500" cy="5143500"/>
            </a:xfrm>
            <a:custGeom>
              <a:avLst/>
              <a:gdLst/>
              <a:ahLst/>
              <a:cxnLst/>
              <a:rect l="l" t="t" r="r" b="b"/>
              <a:pathLst>
                <a:path w="7429500" h="5143500">
                  <a:moveTo>
                    <a:pt x="7429500" y="0"/>
                  </a:moveTo>
                  <a:lnTo>
                    <a:pt x="0" y="0"/>
                  </a:lnTo>
                  <a:lnTo>
                    <a:pt x="0" y="5143499"/>
                  </a:lnTo>
                  <a:lnTo>
                    <a:pt x="7429500" y="5143499"/>
                  </a:lnTo>
                  <a:lnTo>
                    <a:pt x="7429500" y="0"/>
                  </a:lnTo>
                  <a:close/>
                </a:path>
              </a:pathLst>
            </a:custGeom>
            <a:solidFill>
              <a:srgbClr val="181818">
                <a:alpha val="788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67931" y="2820923"/>
            <a:ext cx="1612265" cy="44005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6350">
              <a:lnSpc>
                <a:spcPts val="1580"/>
              </a:lnSpc>
              <a:spcBef>
                <a:spcPts val="235"/>
              </a:spcBef>
            </a:pPr>
            <a:r>
              <a:rPr sz="1400" spc="55" dirty="0">
                <a:solidFill>
                  <a:srgbClr val="FFFFFF"/>
                </a:solidFill>
                <a:latin typeface="Trebuchet MS"/>
                <a:cs typeface="Trebuchet MS"/>
              </a:rPr>
              <a:t>Divulgar</a:t>
            </a:r>
            <a:r>
              <a:rPr sz="14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14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4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Trebuchet MS"/>
                <a:cs typeface="Trebuchet MS"/>
              </a:rPr>
              <a:t>modelo </a:t>
            </a:r>
            <a:r>
              <a:rPr sz="1400" spc="120" dirty="0">
                <a:solidFill>
                  <a:srgbClr val="FFFFFF"/>
                </a:solidFill>
                <a:latin typeface="Trebuchet MS"/>
                <a:cs typeface="Trebuchet MS"/>
              </a:rPr>
              <a:t>pedagógico</a:t>
            </a:r>
            <a:r>
              <a:rPr sz="14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170" dirty="0">
                <a:solidFill>
                  <a:srgbClr val="FFFFFF"/>
                </a:solidFill>
                <a:latin typeface="Trebuchet MS"/>
                <a:cs typeface="Trebuchet MS"/>
              </a:rPr>
              <a:t>da</a:t>
            </a:r>
            <a:r>
              <a:rPr sz="14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rebuchet MS"/>
                <a:cs typeface="Trebuchet MS"/>
              </a:rPr>
              <a:t>42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28456" y="390651"/>
            <a:ext cx="15290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30" dirty="0">
                <a:solidFill>
                  <a:srgbClr val="FFFFFF"/>
                </a:solidFill>
                <a:latin typeface="Trebuchet MS"/>
                <a:cs typeface="Trebuchet MS"/>
              </a:rPr>
              <a:t>Tópico</a:t>
            </a:r>
            <a:r>
              <a:rPr sz="2800" b="1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30679" y="1645920"/>
            <a:ext cx="5882640" cy="2600325"/>
            <a:chOff x="1630679" y="1645920"/>
            <a:chExt cx="5882640" cy="2600325"/>
          </a:xfrm>
        </p:grpSpPr>
        <p:sp>
          <p:nvSpPr>
            <p:cNvPr id="10" name="object 10"/>
            <p:cNvSpPr/>
            <p:nvPr/>
          </p:nvSpPr>
          <p:spPr>
            <a:xfrm>
              <a:off x="3158435" y="1999719"/>
              <a:ext cx="455930" cy="2237105"/>
            </a:xfrm>
            <a:custGeom>
              <a:avLst/>
              <a:gdLst/>
              <a:ahLst/>
              <a:cxnLst/>
              <a:rect l="l" t="t" r="r" b="b"/>
              <a:pathLst>
                <a:path w="455929" h="2237104">
                  <a:moveTo>
                    <a:pt x="455582" y="0"/>
                  </a:moveTo>
                  <a:lnTo>
                    <a:pt x="0" y="2236898"/>
                  </a:lnTo>
                </a:path>
              </a:pathLst>
            </a:custGeom>
            <a:ln w="19050">
              <a:solidFill>
                <a:srgbClr val="00C2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29981" y="1999719"/>
              <a:ext cx="455930" cy="2237105"/>
            </a:xfrm>
            <a:custGeom>
              <a:avLst/>
              <a:gdLst/>
              <a:ahLst/>
              <a:cxnLst/>
              <a:rect l="l" t="t" r="r" b="b"/>
              <a:pathLst>
                <a:path w="455929" h="2237104">
                  <a:moveTo>
                    <a:pt x="455582" y="0"/>
                  </a:moveTo>
                  <a:lnTo>
                    <a:pt x="0" y="2236898"/>
                  </a:lnTo>
                </a:path>
              </a:pathLst>
            </a:custGeom>
            <a:ln w="19050">
              <a:solidFill>
                <a:srgbClr val="00C2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0679" y="1645920"/>
              <a:ext cx="1139952" cy="11429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02023" y="1645920"/>
              <a:ext cx="1139952" cy="11429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73367" y="1645920"/>
              <a:ext cx="1139952" cy="1142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2583" y="0"/>
            <a:ext cx="7424928" cy="51419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292" y="261619"/>
            <a:ext cx="7719695" cy="72390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620"/>
              </a:lnSpc>
              <a:spcBef>
                <a:spcPts val="405"/>
              </a:spcBef>
            </a:pPr>
            <a:r>
              <a:rPr sz="2400" spc="195" dirty="0">
                <a:solidFill>
                  <a:srgbClr val="00BABC"/>
                </a:solidFill>
                <a:latin typeface="Trebuchet MS"/>
                <a:cs typeface="Trebuchet MS"/>
              </a:rPr>
              <a:t>A</a:t>
            </a:r>
            <a:r>
              <a:rPr sz="2400" spc="-8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75" dirty="0">
                <a:solidFill>
                  <a:srgbClr val="00BABC"/>
                </a:solidFill>
                <a:latin typeface="Trebuchet MS"/>
                <a:cs typeface="Trebuchet MS"/>
              </a:rPr>
              <a:t>42</a:t>
            </a:r>
            <a:r>
              <a:rPr sz="2400" spc="-7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75" dirty="0">
                <a:solidFill>
                  <a:srgbClr val="00BABC"/>
                </a:solidFill>
                <a:latin typeface="Trebuchet MS"/>
                <a:cs typeface="Trebuchet MS"/>
              </a:rPr>
              <a:t>introduziu</a:t>
            </a:r>
            <a:r>
              <a:rPr sz="2400" spc="-7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320" dirty="0">
                <a:solidFill>
                  <a:srgbClr val="00BABC"/>
                </a:solidFill>
                <a:latin typeface="Trebuchet MS"/>
                <a:cs typeface="Trebuchet MS"/>
              </a:rPr>
              <a:t>em</a:t>
            </a:r>
            <a:r>
              <a:rPr sz="2400" spc="-7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25" dirty="0">
                <a:solidFill>
                  <a:srgbClr val="00BABC"/>
                </a:solidFill>
                <a:latin typeface="Trebuchet MS"/>
                <a:cs typeface="Trebuchet MS"/>
              </a:rPr>
              <a:t>Portugal</a:t>
            </a:r>
            <a:r>
              <a:rPr sz="2400" spc="-7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350" dirty="0">
                <a:solidFill>
                  <a:srgbClr val="00BABC"/>
                </a:solidFill>
                <a:latin typeface="Trebuchet MS"/>
                <a:cs typeface="Trebuchet MS"/>
              </a:rPr>
              <a:t>uma</a:t>
            </a:r>
            <a:r>
              <a:rPr sz="2400" spc="-7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80" dirty="0">
                <a:solidFill>
                  <a:srgbClr val="00BABC"/>
                </a:solidFill>
                <a:latin typeface="Trebuchet MS"/>
                <a:cs typeface="Trebuchet MS"/>
              </a:rPr>
              <a:t>forma</a:t>
            </a:r>
            <a:r>
              <a:rPr sz="2400" spc="-7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14" dirty="0">
                <a:solidFill>
                  <a:srgbClr val="00BABC"/>
                </a:solidFill>
                <a:latin typeface="Trebuchet MS"/>
                <a:cs typeface="Trebuchet MS"/>
              </a:rPr>
              <a:t>inovadora, </a:t>
            </a:r>
            <a:r>
              <a:rPr sz="2400" spc="190" dirty="0">
                <a:solidFill>
                  <a:srgbClr val="00BABC"/>
                </a:solidFill>
                <a:latin typeface="Trebuchet MS"/>
                <a:cs typeface="Trebuchet MS"/>
              </a:rPr>
              <a:t>democratizada</a:t>
            </a:r>
            <a:r>
              <a:rPr sz="2400" spc="-7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70" dirty="0">
                <a:solidFill>
                  <a:srgbClr val="00BABC"/>
                </a:solidFill>
                <a:latin typeface="Trebuchet MS"/>
                <a:cs typeface="Trebuchet MS"/>
              </a:rPr>
              <a:t>e</a:t>
            </a:r>
            <a:r>
              <a:rPr sz="2400" spc="-8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30" dirty="0">
                <a:solidFill>
                  <a:srgbClr val="00BABC"/>
                </a:solidFill>
                <a:latin typeface="Trebuchet MS"/>
                <a:cs typeface="Trebuchet MS"/>
              </a:rPr>
              <a:t>ágil</a:t>
            </a:r>
            <a:r>
              <a:rPr sz="2400" spc="-8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225" dirty="0">
                <a:solidFill>
                  <a:srgbClr val="00BABC"/>
                </a:solidFill>
                <a:latin typeface="Trebuchet MS"/>
                <a:cs typeface="Trebuchet MS"/>
              </a:rPr>
              <a:t>de</a:t>
            </a:r>
            <a:r>
              <a:rPr sz="2400" spc="-8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75" dirty="0">
                <a:solidFill>
                  <a:srgbClr val="00BABC"/>
                </a:solidFill>
                <a:latin typeface="Trebuchet MS"/>
                <a:cs typeface="Trebuchet MS"/>
              </a:rPr>
              <a:t>aprender</a:t>
            </a:r>
            <a:r>
              <a:rPr sz="2400" spc="-7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45" dirty="0">
                <a:solidFill>
                  <a:srgbClr val="00BABC"/>
                </a:solidFill>
                <a:latin typeface="Trebuchet MS"/>
                <a:cs typeface="Trebuchet MS"/>
              </a:rPr>
              <a:t>tecnologia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80456" y="1203959"/>
            <a:ext cx="268287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spc="85" dirty="0">
                <a:latin typeface="Trebuchet MS"/>
                <a:cs typeface="Trebuchet MS"/>
              </a:rPr>
              <a:t>As</a:t>
            </a:r>
            <a:r>
              <a:rPr sz="1100" spc="-20" dirty="0">
                <a:latin typeface="Trebuchet MS"/>
                <a:cs typeface="Trebuchet MS"/>
              </a:rPr>
              <a:t> </a:t>
            </a:r>
            <a:r>
              <a:rPr sz="1100" spc="20" dirty="0">
                <a:latin typeface="Trebuchet MS"/>
                <a:cs typeface="Trebuchet MS"/>
              </a:rPr>
              <a:t>caraterísticas</a:t>
            </a:r>
            <a:r>
              <a:rPr sz="1100" spc="-15" dirty="0">
                <a:latin typeface="Trebuchet MS"/>
                <a:cs typeface="Trebuchet MS"/>
              </a:rPr>
              <a:t> </a:t>
            </a:r>
            <a:r>
              <a:rPr sz="1100" spc="100" dirty="0">
                <a:latin typeface="Trebuchet MS"/>
                <a:cs typeface="Trebuchet MS"/>
              </a:rPr>
              <a:t>do</a:t>
            </a:r>
            <a:r>
              <a:rPr sz="1100" spc="-25" dirty="0">
                <a:latin typeface="Trebuchet MS"/>
                <a:cs typeface="Trebuchet MS"/>
              </a:rPr>
              <a:t> </a:t>
            </a:r>
            <a:r>
              <a:rPr sz="1100" spc="55" dirty="0">
                <a:latin typeface="Trebuchet MS"/>
                <a:cs typeface="Trebuchet MS"/>
              </a:rPr>
              <a:t>ensino</a:t>
            </a:r>
            <a:r>
              <a:rPr sz="1100" spc="-25" dirty="0">
                <a:latin typeface="Trebuchet MS"/>
                <a:cs typeface="Trebuchet MS"/>
              </a:rPr>
              <a:t> </a:t>
            </a:r>
            <a:r>
              <a:rPr sz="1100" b="1" spc="-10" dirty="0">
                <a:latin typeface="Trebuchet MS"/>
                <a:cs typeface="Trebuchet MS"/>
              </a:rPr>
              <a:t>tecnológico </a:t>
            </a:r>
            <a:r>
              <a:rPr sz="1100" b="1" spc="20" dirty="0">
                <a:latin typeface="Trebuchet MS"/>
                <a:cs typeface="Trebuchet MS"/>
              </a:rPr>
              <a:t>tradicional</a:t>
            </a:r>
            <a:r>
              <a:rPr sz="1100" b="1" spc="25" dirty="0">
                <a:latin typeface="Trebuchet MS"/>
                <a:cs typeface="Trebuchet MS"/>
              </a:rPr>
              <a:t> </a:t>
            </a:r>
            <a:r>
              <a:rPr sz="1100" spc="20" dirty="0">
                <a:latin typeface="Trebuchet MS"/>
                <a:cs typeface="Trebuchet MS"/>
              </a:rPr>
              <a:t>trazem</a:t>
            </a:r>
            <a:r>
              <a:rPr sz="1100" spc="55" dirty="0">
                <a:latin typeface="Trebuchet MS"/>
                <a:cs typeface="Trebuchet MS"/>
              </a:rPr>
              <a:t> </a:t>
            </a:r>
            <a:r>
              <a:rPr sz="1100" b="1" spc="-10" dirty="0">
                <a:latin typeface="Trebuchet MS"/>
                <a:cs typeface="Trebuchet MS"/>
              </a:rPr>
              <a:t>desafios...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91674" y="1203959"/>
            <a:ext cx="259778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dirty="0">
                <a:latin typeface="Trebuchet MS"/>
                <a:cs typeface="Trebuchet MS"/>
              </a:rPr>
              <a:t>…diretamente</a:t>
            </a:r>
            <a:r>
              <a:rPr sz="1100" spc="20" dirty="0">
                <a:latin typeface="Trebuchet MS"/>
                <a:cs typeface="Trebuchet MS"/>
              </a:rPr>
              <a:t> </a:t>
            </a:r>
            <a:r>
              <a:rPr sz="1100" b="1" spc="50" dirty="0">
                <a:solidFill>
                  <a:srgbClr val="595959"/>
                </a:solidFill>
                <a:latin typeface="Trebuchet MS"/>
                <a:cs typeface="Trebuchet MS"/>
              </a:rPr>
              <a:t>endereçados</a:t>
            </a:r>
            <a:r>
              <a:rPr sz="1100" b="1" spc="40" dirty="0">
                <a:solidFill>
                  <a:srgbClr val="595959"/>
                </a:solidFill>
                <a:latin typeface="Trebuchet MS"/>
                <a:cs typeface="Trebuchet MS"/>
              </a:rPr>
              <a:t> </a:t>
            </a:r>
            <a:r>
              <a:rPr sz="1100" spc="35" dirty="0">
                <a:latin typeface="Trebuchet MS"/>
                <a:cs typeface="Trebuchet MS"/>
              </a:rPr>
              <a:t>pela </a:t>
            </a:r>
            <a:r>
              <a:rPr sz="1100" spc="100" dirty="0">
                <a:latin typeface="Trebuchet MS"/>
                <a:cs typeface="Trebuchet MS"/>
              </a:rPr>
              <a:t>abordagem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b="1" spc="55" dirty="0">
                <a:solidFill>
                  <a:srgbClr val="595959"/>
                </a:solidFill>
                <a:latin typeface="Trebuchet MS"/>
                <a:cs typeface="Trebuchet MS"/>
              </a:rPr>
              <a:t>educativa</a:t>
            </a:r>
            <a:r>
              <a:rPr sz="1100" b="1" spc="-130" dirty="0">
                <a:solidFill>
                  <a:srgbClr val="595959"/>
                </a:solidFill>
                <a:latin typeface="Trebuchet MS"/>
                <a:cs typeface="Trebuchet MS"/>
              </a:rPr>
              <a:t> </a:t>
            </a:r>
            <a:r>
              <a:rPr sz="1100" b="1" spc="114" dirty="0">
                <a:solidFill>
                  <a:srgbClr val="595959"/>
                </a:solidFill>
                <a:latin typeface="Trebuchet MS"/>
                <a:cs typeface="Trebuchet MS"/>
              </a:rPr>
              <a:t>da</a:t>
            </a:r>
            <a:r>
              <a:rPr sz="1100" b="1" spc="-130" dirty="0">
                <a:solidFill>
                  <a:srgbClr val="595959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95959"/>
                </a:solidFill>
                <a:latin typeface="Trebuchet MS"/>
                <a:cs typeface="Trebuchet MS"/>
              </a:rPr>
              <a:t>42</a:t>
            </a:r>
            <a:r>
              <a:rPr sz="1100" b="1" spc="-114" dirty="0">
                <a:solidFill>
                  <a:srgbClr val="595959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95959"/>
                </a:solidFill>
                <a:latin typeface="Trebuchet MS"/>
                <a:cs typeface="Trebuchet MS"/>
              </a:rPr>
              <a:t>Portugal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28455" y="4763008"/>
            <a:ext cx="1950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solidFill>
                  <a:srgbClr val="7F7F7F"/>
                </a:solidFill>
                <a:latin typeface="Trebuchet MS"/>
                <a:cs typeface="Trebuchet MS"/>
              </a:rPr>
              <a:t>Fonte:</a:t>
            </a:r>
            <a:r>
              <a:rPr sz="700" spc="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700" dirty="0">
                <a:solidFill>
                  <a:srgbClr val="7F7F7F"/>
                </a:solidFill>
                <a:latin typeface="Trebuchet MS"/>
                <a:cs typeface="Trebuchet MS"/>
              </a:rPr>
              <a:t>42</a:t>
            </a:r>
            <a:r>
              <a:rPr sz="700" spc="6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700" dirty="0">
                <a:solidFill>
                  <a:srgbClr val="7F7F7F"/>
                </a:solidFill>
                <a:latin typeface="Trebuchet MS"/>
                <a:cs typeface="Trebuchet MS"/>
              </a:rPr>
              <a:t>Portugal;</a:t>
            </a:r>
            <a:r>
              <a:rPr sz="700" spc="6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700" dirty="0">
                <a:solidFill>
                  <a:srgbClr val="7F7F7F"/>
                </a:solidFill>
                <a:latin typeface="Trebuchet MS"/>
                <a:cs typeface="Trebuchet MS"/>
              </a:rPr>
              <a:t>experiência</a:t>
            </a:r>
            <a:r>
              <a:rPr sz="700" spc="7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700" dirty="0">
                <a:solidFill>
                  <a:srgbClr val="7F7F7F"/>
                </a:solidFill>
                <a:latin typeface="Trebuchet MS"/>
                <a:cs typeface="Trebuchet MS"/>
              </a:rPr>
              <a:t>e</a:t>
            </a:r>
            <a:r>
              <a:rPr sz="700" spc="5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700" dirty="0">
                <a:solidFill>
                  <a:srgbClr val="7F7F7F"/>
                </a:solidFill>
                <a:latin typeface="Trebuchet MS"/>
                <a:cs typeface="Trebuchet MS"/>
              </a:rPr>
              <a:t>análise</a:t>
            </a:r>
            <a:r>
              <a:rPr sz="700" spc="5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700" spc="25" dirty="0">
                <a:solidFill>
                  <a:srgbClr val="7F7F7F"/>
                </a:solidFill>
                <a:latin typeface="Trebuchet MS"/>
                <a:cs typeface="Trebuchet MS"/>
              </a:rPr>
              <a:t>BCG</a:t>
            </a:r>
            <a:endParaRPr sz="7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241155" y="1236596"/>
            <a:ext cx="3858260" cy="2853055"/>
            <a:chOff x="1241155" y="1236596"/>
            <a:chExt cx="3858260" cy="2853055"/>
          </a:xfrm>
        </p:grpSpPr>
        <p:sp>
          <p:nvSpPr>
            <p:cNvPr id="8" name="object 8"/>
            <p:cNvSpPr/>
            <p:nvPr/>
          </p:nvSpPr>
          <p:spPr>
            <a:xfrm>
              <a:off x="1343483" y="1236797"/>
              <a:ext cx="161290" cy="329565"/>
            </a:xfrm>
            <a:custGeom>
              <a:avLst/>
              <a:gdLst/>
              <a:ahLst/>
              <a:cxnLst/>
              <a:rect l="l" t="t" r="r" b="b"/>
              <a:pathLst>
                <a:path w="161290" h="329565">
                  <a:moveTo>
                    <a:pt x="99970" y="209151"/>
                  </a:moveTo>
                  <a:lnTo>
                    <a:pt x="46675" y="209151"/>
                  </a:lnTo>
                  <a:lnTo>
                    <a:pt x="44875" y="210954"/>
                  </a:lnTo>
                  <a:lnTo>
                    <a:pt x="44875" y="327148"/>
                  </a:lnTo>
                  <a:lnTo>
                    <a:pt x="46675" y="328951"/>
                  </a:lnTo>
                  <a:lnTo>
                    <a:pt x="99970" y="328951"/>
                  </a:lnTo>
                  <a:lnTo>
                    <a:pt x="101770" y="327148"/>
                  </a:lnTo>
                  <a:lnTo>
                    <a:pt x="101770" y="241204"/>
                  </a:lnTo>
                  <a:lnTo>
                    <a:pt x="67791" y="241204"/>
                  </a:lnTo>
                  <a:lnTo>
                    <a:pt x="63305" y="236720"/>
                  </a:lnTo>
                  <a:lnTo>
                    <a:pt x="63305" y="225656"/>
                  </a:lnTo>
                  <a:lnTo>
                    <a:pt x="67791" y="221170"/>
                  </a:lnTo>
                  <a:lnTo>
                    <a:pt x="101770" y="221170"/>
                  </a:lnTo>
                  <a:lnTo>
                    <a:pt x="101770" y="210954"/>
                  </a:lnTo>
                  <a:lnTo>
                    <a:pt x="99970" y="209151"/>
                  </a:lnTo>
                  <a:close/>
                </a:path>
                <a:path w="161290" h="329565">
                  <a:moveTo>
                    <a:pt x="101770" y="221170"/>
                  </a:moveTo>
                  <a:lnTo>
                    <a:pt x="78855" y="221170"/>
                  </a:lnTo>
                  <a:lnTo>
                    <a:pt x="83339" y="225656"/>
                  </a:lnTo>
                  <a:lnTo>
                    <a:pt x="83339" y="236720"/>
                  </a:lnTo>
                  <a:lnTo>
                    <a:pt x="78855" y="241204"/>
                  </a:lnTo>
                  <a:lnTo>
                    <a:pt x="101770" y="241204"/>
                  </a:lnTo>
                  <a:lnTo>
                    <a:pt x="101770" y="221170"/>
                  </a:lnTo>
                  <a:close/>
                </a:path>
                <a:path w="161290" h="329565">
                  <a:moveTo>
                    <a:pt x="19046" y="102171"/>
                  </a:moveTo>
                  <a:lnTo>
                    <a:pt x="6108" y="102171"/>
                  </a:lnTo>
                  <a:lnTo>
                    <a:pt x="0" y="102533"/>
                  </a:lnTo>
                  <a:lnTo>
                    <a:pt x="0" y="155460"/>
                  </a:lnTo>
                  <a:lnTo>
                    <a:pt x="9343" y="155460"/>
                  </a:lnTo>
                  <a:lnTo>
                    <a:pt x="9343" y="136066"/>
                  </a:lnTo>
                  <a:lnTo>
                    <a:pt x="14949" y="136066"/>
                  </a:lnTo>
                  <a:lnTo>
                    <a:pt x="22805" y="135098"/>
                  </a:lnTo>
                  <a:lnTo>
                    <a:pt x="29489" y="131671"/>
                  </a:lnTo>
                  <a:lnTo>
                    <a:pt x="32226" y="127814"/>
                  </a:lnTo>
                  <a:lnTo>
                    <a:pt x="11916" y="127814"/>
                  </a:lnTo>
                  <a:lnTo>
                    <a:pt x="9215" y="127452"/>
                  </a:lnTo>
                  <a:lnTo>
                    <a:pt x="9215" y="110766"/>
                  </a:lnTo>
                  <a:lnTo>
                    <a:pt x="10115" y="110585"/>
                  </a:lnTo>
                  <a:lnTo>
                    <a:pt x="33907" y="110585"/>
                  </a:lnTo>
                  <a:lnTo>
                    <a:pt x="32881" y="108515"/>
                  </a:lnTo>
                  <a:lnTo>
                    <a:pt x="29108" y="105977"/>
                  </a:lnTo>
                  <a:lnTo>
                    <a:pt x="25335" y="103258"/>
                  </a:lnTo>
                  <a:lnTo>
                    <a:pt x="19046" y="102171"/>
                  </a:lnTo>
                  <a:close/>
                </a:path>
                <a:path w="161290" h="329565">
                  <a:moveTo>
                    <a:pt x="57390" y="101770"/>
                  </a:moveTo>
                  <a:lnTo>
                    <a:pt x="53234" y="101770"/>
                  </a:lnTo>
                  <a:lnTo>
                    <a:pt x="32453" y="155460"/>
                  </a:lnTo>
                  <a:lnTo>
                    <a:pt x="42753" y="155460"/>
                  </a:lnTo>
                  <a:lnTo>
                    <a:pt x="46367" y="144830"/>
                  </a:lnTo>
                  <a:lnTo>
                    <a:pt x="74345" y="144830"/>
                  </a:lnTo>
                  <a:lnTo>
                    <a:pt x="71431" y="137430"/>
                  </a:lnTo>
                  <a:lnTo>
                    <a:pt x="48882" y="137430"/>
                  </a:lnTo>
                  <a:lnTo>
                    <a:pt x="55291" y="117797"/>
                  </a:lnTo>
                  <a:lnTo>
                    <a:pt x="63701" y="117797"/>
                  </a:lnTo>
                  <a:lnTo>
                    <a:pt x="57390" y="101770"/>
                  </a:lnTo>
                  <a:close/>
                </a:path>
                <a:path w="161290" h="329565">
                  <a:moveTo>
                    <a:pt x="74345" y="144830"/>
                  </a:moveTo>
                  <a:lnTo>
                    <a:pt x="64256" y="144830"/>
                  </a:lnTo>
                  <a:lnTo>
                    <a:pt x="68232" y="155460"/>
                  </a:lnTo>
                  <a:lnTo>
                    <a:pt x="78531" y="155460"/>
                  </a:lnTo>
                  <a:lnTo>
                    <a:pt x="74345" y="144830"/>
                  </a:lnTo>
                  <a:close/>
                </a:path>
                <a:path w="161290" h="329565">
                  <a:moveTo>
                    <a:pt x="63701" y="117797"/>
                  </a:moveTo>
                  <a:lnTo>
                    <a:pt x="55291" y="117797"/>
                  </a:lnTo>
                  <a:lnTo>
                    <a:pt x="61702" y="137430"/>
                  </a:lnTo>
                  <a:lnTo>
                    <a:pt x="71431" y="137430"/>
                  </a:lnTo>
                  <a:lnTo>
                    <a:pt x="63701" y="117797"/>
                  </a:lnTo>
                  <a:close/>
                </a:path>
                <a:path w="161290" h="329565">
                  <a:moveTo>
                    <a:pt x="14949" y="136066"/>
                  </a:moveTo>
                  <a:lnTo>
                    <a:pt x="9343" y="136066"/>
                  </a:lnTo>
                  <a:lnTo>
                    <a:pt x="10960" y="136248"/>
                  </a:lnTo>
                  <a:lnTo>
                    <a:pt x="13475" y="136248"/>
                  </a:lnTo>
                  <a:lnTo>
                    <a:pt x="14949" y="136066"/>
                  </a:lnTo>
                  <a:close/>
                </a:path>
                <a:path w="161290" h="329565">
                  <a:moveTo>
                    <a:pt x="33907" y="110585"/>
                  </a:moveTo>
                  <a:lnTo>
                    <a:pt x="20740" y="110585"/>
                  </a:lnTo>
                  <a:lnTo>
                    <a:pt x="25241" y="113305"/>
                  </a:lnTo>
                  <a:lnTo>
                    <a:pt x="25241" y="121829"/>
                  </a:lnTo>
                  <a:lnTo>
                    <a:pt x="24161" y="124186"/>
                  </a:lnTo>
                  <a:lnTo>
                    <a:pt x="22360" y="125638"/>
                  </a:lnTo>
                  <a:lnTo>
                    <a:pt x="20199" y="127088"/>
                  </a:lnTo>
                  <a:lnTo>
                    <a:pt x="17138" y="127814"/>
                  </a:lnTo>
                  <a:lnTo>
                    <a:pt x="32226" y="127814"/>
                  </a:lnTo>
                  <a:lnTo>
                    <a:pt x="33512" y="126000"/>
                  </a:lnTo>
                  <a:lnTo>
                    <a:pt x="34857" y="118121"/>
                  </a:lnTo>
                  <a:lnTo>
                    <a:pt x="34857" y="112502"/>
                  </a:lnTo>
                  <a:lnTo>
                    <a:pt x="33907" y="110585"/>
                  </a:lnTo>
                  <a:close/>
                </a:path>
                <a:path w="161290" h="329565">
                  <a:moveTo>
                    <a:pt x="143369" y="110874"/>
                  </a:moveTo>
                  <a:lnTo>
                    <a:pt x="133976" y="110874"/>
                  </a:lnTo>
                  <a:lnTo>
                    <a:pt x="133976" y="155460"/>
                  </a:lnTo>
                  <a:lnTo>
                    <a:pt x="143369" y="155460"/>
                  </a:lnTo>
                  <a:lnTo>
                    <a:pt x="143369" y="110874"/>
                  </a:lnTo>
                  <a:close/>
                </a:path>
                <a:path w="161290" h="329565">
                  <a:moveTo>
                    <a:pt x="161070" y="102571"/>
                  </a:moveTo>
                  <a:lnTo>
                    <a:pt x="116996" y="102571"/>
                  </a:lnTo>
                  <a:lnTo>
                    <a:pt x="116996" y="110874"/>
                  </a:lnTo>
                  <a:lnTo>
                    <a:pt x="161070" y="110874"/>
                  </a:lnTo>
                  <a:lnTo>
                    <a:pt x="161070" y="102571"/>
                  </a:lnTo>
                  <a:close/>
                </a:path>
                <a:path w="161290" h="329565">
                  <a:moveTo>
                    <a:pt x="85139" y="144033"/>
                  </a:moveTo>
                  <a:lnTo>
                    <a:pt x="81737" y="152485"/>
                  </a:lnTo>
                  <a:lnTo>
                    <a:pt x="85676" y="155003"/>
                  </a:lnTo>
                  <a:lnTo>
                    <a:pt x="90153" y="156262"/>
                  </a:lnTo>
                  <a:lnTo>
                    <a:pt x="100718" y="156262"/>
                  </a:lnTo>
                  <a:lnTo>
                    <a:pt x="105374" y="154823"/>
                  </a:lnTo>
                  <a:lnTo>
                    <a:pt x="108597" y="152125"/>
                  </a:lnTo>
                  <a:lnTo>
                    <a:pt x="112179" y="149428"/>
                  </a:lnTo>
                  <a:lnTo>
                    <a:pt x="112904" y="147810"/>
                  </a:lnTo>
                  <a:lnTo>
                    <a:pt x="92660" y="147810"/>
                  </a:lnTo>
                  <a:lnTo>
                    <a:pt x="88900" y="146730"/>
                  </a:lnTo>
                  <a:lnTo>
                    <a:pt x="85139" y="144033"/>
                  </a:lnTo>
                  <a:close/>
                </a:path>
                <a:path w="161290" h="329565">
                  <a:moveTo>
                    <a:pt x="103941" y="101770"/>
                  </a:moveTo>
                  <a:lnTo>
                    <a:pt x="93197" y="101770"/>
                  </a:lnTo>
                  <a:lnTo>
                    <a:pt x="89258" y="103209"/>
                  </a:lnTo>
                  <a:lnTo>
                    <a:pt x="86393" y="105727"/>
                  </a:lnTo>
                  <a:lnTo>
                    <a:pt x="83348" y="108604"/>
                  </a:lnTo>
                  <a:lnTo>
                    <a:pt x="81916" y="111841"/>
                  </a:lnTo>
                  <a:lnTo>
                    <a:pt x="81916" y="118135"/>
                  </a:lnTo>
                  <a:lnTo>
                    <a:pt x="98390" y="133602"/>
                  </a:lnTo>
                  <a:lnTo>
                    <a:pt x="101255" y="135580"/>
                  </a:lnTo>
                  <a:lnTo>
                    <a:pt x="102509" y="137019"/>
                  </a:lnTo>
                  <a:lnTo>
                    <a:pt x="103762" y="138638"/>
                  </a:lnTo>
                  <a:lnTo>
                    <a:pt x="104300" y="140436"/>
                  </a:lnTo>
                  <a:lnTo>
                    <a:pt x="104300" y="146190"/>
                  </a:lnTo>
                  <a:lnTo>
                    <a:pt x="101613" y="147810"/>
                  </a:lnTo>
                  <a:lnTo>
                    <a:pt x="112904" y="147810"/>
                  </a:lnTo>
                  <a:lnTo>
                    <a:pt x="113790" y="145831"/>
                  </a:lnTo>
                  <a:lnTo>
                    <a:pt x="113790" y="139176"/>
                  </a:lnTo>
                  <a:lnTo>
                    <a:pt x="108955" y="130185"/>
                  </a:lnTo>
                  <a:lnTo>
                    <a:pt x="107344" y="128567"/>
                  </a:lnTo>
                  <a:lnTo>
                    <a:pt x="104837" y="127128"/>
                  </a:lnTo>
                  <a:lnTo>
                    <a:pt x="101255" y="125329"/>
                  </a:lnTo>
                  <a:lnTo>
                    <a:pt x="94630" y="122092"/>
                  </a:lnTo>
                  <a:lnTo>
                    <a:pt x="91227" y="118855"/>
                  </a:lnTo>
                  <a:lnTo>
                    <a:pt x="91227" y="114000"/>
                  </a:lnTo>
                  <a:lnTo>
                    <a:pt x="91765" y="112740"/>
                  </a:lnTo>
                  <a:lnTo>
                    <a:pt x="93018" y="111481"/>
                  </a:lnTo>
                  <a:lnTo>
                    <a:pt x="94272" y="110402"/>
                  </a:lnTo>
                  <a:lnTo>
                    <a:pt x="95883" y="109862"/>
                  </a:lnTo>
                  <a:lnTo>
                    <a:pt x="109628" y="109862"/>
                  </a:lnTo>
                  <a:lnTo>
                    <a:pt x="111283" y="105187"/>
                  </a:lnTo>
                  <a:lnTo>
                    <a:pt x="108418" y="102849"/>
                  </a:lnTo>
                  <a:lnTo>
                    <a:pt x="103941" y="101770"/>
                  </a:lnTo>
                  <a:close/>
                </a:path>
                <a:path w="161290" h="329565">
                  <a:moveTo>
                    <a:pt x="109628" y="109862"/>
                  </a:moveTo>
                  <a:lnTo>
                    <a:pt x="101793" y="109862"/>
                  </a:lnTo>
                  <a:lnTo>
                    <a:pt x="105195" y="110942"/>
                  </a:lnTo>
                  <a:lnTo>
                    <a:pt x="108418" y="113280"/>
                  </a:lnTo>
                  <a:lnTo>
                    <a:pt x="109628" y="109862"/>
                  </a:lnTo>
                  <a:close/>
                </a:path>
                <a:path w="161290" h="329565">
                  <a:moveTo>
                    <a:pt x="91687" y="0"/>
                  </a:moveTo>
                  <a:lnTo>
                    <a:pt x="54957" y="0"/>
                  </a:lnTo>
                  <a:lnTo>
                    <a:pt x="48475" y="3577"/>
                  </a:lnTo>
                  <a:lnTo>
                    <a:pt x="46495" y="4471"/>
                  </a:lnTo>
                  <a:lnTo>
                    <a:pt x="44875" y="7156"/>
                  </a:lnTo>
                  <a:lnTo>
                    <a:pt x="44875" y="46692"/>
                  </a:lnTo>
                  <a:lnTo>
                    <a:pt x="46675" y="48480"/>
                  </a:lnTo>
                  <a:lnTo>
                    <a:pt x="99970" y="48480"/>
                  </a:lnTo>
                  <a:lnTo>
                    <a:pt x="101770" y="46692"/>
                  </a:lnTo>
                  <a:lnTo>
                    <a:pt x="101770" y="35660"/>
                  </a:lnTo>
                  <a:lnTo>
                    <a:pt x="67791" y="35660"/>
                  </a:lnTo>
                  <a:lnTo>
                    <a:pt x="63305" y="31264"/>
                  </a:lnTo>
                  <a:lnTo>
                    <a:pt x="63305" y="20421"/>
                  </a:lnTo>
                  <a:lnTo>
                    <a:pt x="67791" y="16026"/>
                  </a:lnTo>
                  <a:lnTo>
                    <a:pt x="101770" y="16026"/>
                  </a:lnTo>
                  <a:lnTo>
                    <a:pt x="101770" y="7156"/>
                  </a:lnTo>
                  <a:lnTo>
                    <a:pt x="100150" y="4471"/>
                  </a:lnTo>
                  <a:lnTo>
                    <a:pt x="98350" y="3577"/>
                  </a:lnTo>
                  <a:lnTo>
                    <a:pt x="91687" y="0"/>
                  </a:lnTo>
                  <a:close/>
                </a:path>
                <a:path w="161290" h="329565">
                  <a:moveTo>
                    <a:pt x="101770" y="16026"/>
                  </a:moveTo>
                  <a:lnTo>
                    <a:pt x="78855" y="16026"/>
                  </a:lnTo>
                  <a:lnTo>
                    <a:pt x="83339" y="20421"/>
                  </a:lnTo>
                  <a:lnTo>
                    <a:pt x="83339" y="31264"/>
                  </a:lnTo>
                  <a:lnTo>
                    <a:pt x="78855" y="35660"/>
                  </a:lnTo>
                  <a:lnTo>
                    <a:pt x="101770" y="35660"/>
                  </a:lnTo>
                  <a:lnTo>
                    <a:pt x="101770" y="16026"/>
                  </a:lnTo>
                  <a:close/>
                </a:path>
              </a:pathLst>
            </a:custGeom>
            <a:solidFill>
              <a:srgbClr val="00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46520" y="1293691"/>
              <a:ext cx="340360" cy="144780"/>
            </a:xfrm>
            <a:custGeom>
              <a:avLst/>
              <a:gdLst/>
              <a:ahLst/>
              <a:cxnLst/>
              <a:rect l="l" t="t" r="r" b="b"/>
              <a:pathLst>
                <a:path w="340359" h="144780">
                  <a:moveTo>
                    <a:pt x="318512" y="0"/>
                  </a:moveTo>
                  <a:lnTo>
                    <a:pt x="46660" y="0"/>
                  </a:lnTo>
                  <a:lnTo>
                    <a:pt x="39993" y="3776"/>
                  </a:lnTo>
                  <a:lnTo>
                    <a:pt x="36031" y="9892"/>
                  </a:lnTo>
                  <a:lnTo>
                    <a:pt x="4819" y="59994"/>
                  </a:lnTo>
                  <a:lnTo>
                    <a:pt x="0" y="67624"/>
                  </a:lnTo>
                  <a:lnTo>
                    <a:pt x="0" y="76437"/>
                  </a:lnTo>
                  <a:lnTo>
                    <a:pt x="4323" y="83272"/>
                  </a:lnTo>
                  <a:lnTo>
                    <a:pt x="35535" y="133375"/>
                  </a:lnTo>
                  <a:lnTo>
                    <a:pt x="39993" y="140465"/>
                  </a:lnTo>
                  <a:lnTo>
                    <a:pt x="46660" y="144241"/>
                  </a:lnTo>
                  <a:lnTo>
                    <a:pt x="318512" y="144241"/>
                  </a:lnTo>
                  <a:lnTo>
                    <a:pt x="326774" y="142569"/>
                  </a:lnTo>
                  <a:lnTo>
                    <a:pt x="333533" y="138014"/>
                  </a:lnTo>
                  <a:lnTo>
                    <a:pt x="334429" y="136688"/>
                  </a:lnTo>
                  <a:lnTo>
                    <a:pt x="49902" y="136688"/>
                  </a:lnTo>
                  <a:lnTo>
                    <a:pt x="45579" y="134350"/>
                  </a:lnTo>
                  <a:lnTo>
                    <a:pt x="43237" y="130213"/>
                  </a:lnTo>
                  <a:lnTo>
                    <a:pt x="11349" y="79134"/>
                  </a:lnTo>
                  <a:lnTo>
                    <a:pt x="8827" y="74819"/>
                  </a:lnTo>
                  <a:lnTo>
                    <a:pt x="8827" y="69242"/>
                  </a:lnTo>
                  <a:lnTo>
                    <a:pt x="11349" y="64927"/>
                  </a:lnTo>
                  <a:lnTo>
                    <a:pt x="43237" y="13849"/>
                  </a:lnTo>
                  <a:lnTo>
                    <a:pt x="45579" y="9892"/>
                  </a:lnTo>
                  <a:lnTo>
                    <a:pt x="49902" y="7553"/>
                  </a:lnTo>
                  <a:lnTo>
                    <a:pt x="334500" y="7553"/>
                  </a:lnTo>
                  <a:lnTo>
                    <a:pt x="333533" y="6137"/>
                  </a:lnTo>
                  <a:lnTo>
                    <a:pt x="326774" y="1643"/>
                  </a:lnTo>
                  <a:lnTo>
                    <a:pt x="318512" y="0"/>
                  </a:lnTo>
                  <a:close/>
                </a:path>
                <a:path w="340359" h="144780">
                  <a:moveTo>
                    <a:pt x="334500" y="7553"/>
                  </a:moveTo>
                  <a:lnTo>
                    <a:pt x="325718" y="7553"/>
                  </a:lnTo>
                  <a:lnTo>
                    <a:pt x="331664" y="13488"/>
                  </a:lnTo>
                  <a:lnTo>
                    <a:pt x="331664" y="130573"/>
                  </a:lnTo>
                  <a:lnTo>
                    <a:pt x="325718" y="136688"/>
                  </a:lnTo>
                  <a:lnTo>
                    <a:pt x="334429" y="136688"/>
                  </a:lnTo>
                  <a:lnTo>
                    <a:pt x="338096" y="131267"/>
                  </a:lnTo>
                  <a:lnTo>
                    <a:pt x="339770" y="123019"/>
                  </a:lnTo>
                  <a:lnTo>
                    <a:pt x="339770" y="21042"/>
                  </a:lnTo>
                  <a:lnTo>
                    <a:pt x="338096" y="12822"/>
                  </a:lnTo>
                  <a:lnTo>
                    <a:pt x="334500" y="7553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46520" y="1293691"/>
              <a:ext cx="340360" cy="144780"/>
            </a:xfrm>
            <a:custGeom>
              <a:avLst/>
              <a:gdLst/>
              <a:ahLst/>
              <a:cxnLst/>
              <a:rect l="l" t="t" r="r" b="b"/>
              <a:pathLst>
                <a:path w="340359" h="144780">
                  <a:moveTo>
                    <a:pt x="318332" y="7553"/>
                  </a:moveTo>
                  <a:lnTo>
                    <a:pt x="318332" y="7553"/>
                  </a:lnTo>
                  <a:lnTo>
                    <a:pt x="49902" y="7553"/>
                  </a:lnTo>
                  <a:lnTo>
                    <a:pt x="45579" y="9891"/>
                  </a:lnTo>
                  <a:lnTo>
                    <a:pt x="43237" y="13848"/>
                  </a:lnTo>
                  <a:lnTo>
                    <a:pt x="42738" y="14646"/>
                  </a:lnTo>
                  <a:lnTo>
                    <a:pt x="39251" y="20233"/>
                  </a:lnTo>
                  <a:lnTo>
                    <a:pt x="29784" y="35397"/>
                  </a:lnTo>
                  <a:lnTo>
                    <a:pt x="11349" y="64926"/>
                  </a:lnTo>
                  <a:lnTo>
                    <a:pt x="8827" y="69243"/>
                  </a:lnTo>
                  <a:lnTo>
                    <a:pt x="8827" y="74818"/>
                  </a:lnTo>
                  <a:lnTo>
                    <a:pt x="11349" y="79135"/>
                  </a:lnTo>
                  <a:lnTo>
                    <a:pt x="11847" y="79933"/>
                  </a:lnTo>
                  <a:lnTo>
                    <a:pt x="15335" y="85520"/>
                  </a:lnTo>
                  <a:lnTo>
                    <a:pt x="24802" y="100683"/>
                  </a:lnTo>
                  <a:lnTo>
                    <a:pt x="43237" y="130213"/>
                  </a:lnTo>
                  <a:lnTo>
                    <a:pt x="45579" y="134350"/>
                  </a:lnTo>
                  <a:lnTo>
                    <a:pt x="49902" y="136688"/>
                  </a:lnTo>
                  <a:lnTo>
                    <a:pt x="325719" y="136688"/>
                  </a:lnTo>
                  <a:lnTo>
                    <a:pt x="331664" y="130573"/>
                  </a:lnTo>
                  <a:lnTo>
                    <a:pt x="331664" y="13488"/>
                  </a:lnTo>
                  <a:lnTo>
                    <a:pt x="325719" y="7553"/>
                  </a:lnTo>
                  <a:lnTo>
                    <a:pt x="318332" y="7553"/>
                  </a:lnTo>
                  <a:close/>
                </a:path>
                <a:path w="340359" h="144780">
                  <a:moveTo>
                    <a:pt x="318512" y="0"/>
                  </a:moveTo>
                  <a:lnTo>
                    <a:pt x="326774" y="1643"/>
                  </a:lnTo>
                  <a:lnTo>
                    <a:pt x="333533" y="6137"/>
                  </a:lnTo>
                  <a:lnTo>
                    <a:pt x="338096" y="12822"/>
                  </a:lnTo>
                  <a:lnTo>
                    <a:pt x="339771" y="21042"/>
                  </a:lnTo>
                  <a:lnTo>
                    <a:pt x="339771" y="22636"/>
                  </a:lnTo>
                  <a:lnTo>
                    <a:pt x="339771" y="33789"/>
                  </a:lnTo>
                  <a:lnTo>
                    <a:pt x="339771" y="64064"/>
                  </a:lnTo>
                  <a:lnTo>
                    <a:pt x="339771" y="123019"/>
                  </a:lnTo>
                  <a:lnTo>
                    <a:pt x="338096" y="131267"/>
                  </a:lnTo>
                  <a:lnTo>
                    <a:pt x="333533" y="138014"/>
                  </a:lnTo>
                  <a:lnTo>
                    <a:pt x="326774" y="142569"/>
                  </a:lnTo>
                  <a:lnTo>
                    <a:pt x="318512" y="144242"/>
                  </a:lnTo>
                  <a:lnTo>
                    <a:pt x="314380" y="144242"/>
                  </a:lnTo>
                  <a:lnTo>
                    <a:pt x="285454" y="144242"/>
                  </a:lnTo>
                  <a:lnTo>
                    <a:pt x="206940" y="144242"/>
                  </a:lnTo>
                  <a:lnTo>
                    <a:pt x="54046" y="144242"/>
                  </a:lnTo>
                  <a:lnTo>
                    <a:pt x="46659" y="144242"/>
                  </a:lnTo>
                  <a:lnTo>
                    <a:pt x="39994" y="140465"/>
                  </a:lnTo>
                  <a:lnTo>
                    <a:pt x="36030" y="134170"/>
                  </a:lnTo>
                  <a:lnTo>
                    <a:pt x="35535" y="133374"/>
                  </a:lnTo>
                  <a:lnTo>
                    <a:pt x="32067" y="127807"/>
                  </a:lnTo>
                  <a:lnTo>
                    <a:pt x="22654" y="112697"/>
                  </a:lnTo>
                  <a:lnTo>
                    <a:pt x="4323" y="83271"/>
                  </a:lnTo>
                  <a:lnTo>
                    <a:pt x="0" y="76437"/>
                  </a:lnTo>
                  <a:lnTo>
                    <a:pt x="0" y="67624"/>
                  </a:lnTo>
                  <a:lnTo>
                    <a:pt x="4323" y="60790"/>
                  </a:lnTo>
                  <a:lnTo>
                    <a:pt x="4819" y="59994"/>
                  </a:lnTo>
                  <a:lnTo>
                    <a:pt x="8287" y="54427"/>
                  </a:lnTo>
                  <a:lnTo>
                    <a:pt x="17700" y="39317"/>
                  </a:lnTo>
                  <a:lnTo>
                    <a:pt x="36030" y="9891"/>
                  </a:lnTo>
                  <a:lnTo>
                    <a:pt x="39994" y="3776"/>
                  </a:lnTo>
                  <a:lnTo>
                    <a:pt x="46659" y="0"/>
                  </a:lnTo>
                  <a:lnTo>
                    <a:pt x="54046" y="0"/>
                  </a:lnTo>
                  <a:lnTo>
                    <a:pt x="58178" y="0"/>
                  </a:lnTo>
                  <a:lnTo>
                    <a:pt x="87104" y="0"/>
                  </a:lnTo>
                  <a:lnTo>
                    <a:pt x="165618" y="0"/>
                  </a:lnTo>
                  <a:lnTo>
                    <a:pt x="318512" y="0"/>
                  </a:lnTo>
                  <a:close/>
                </a:path>
              </a:pathLst>
            </a:custGeom>
            <a:ln w="9525">
              <a:solidFill>
                <a:srgbClr val="0097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59083" y="1293492"/>
              <a:ext cx="340360" cy="144780"/>
            </a:xfrm>
            <a:custGeom>
              <a:avLst/>
              <a:gdLst/>
              <a:ahLst/>
              <a:cxnLst/>
              <a:rect l="l" t="t" r="r" b="b"/>
              <a:pathLst>
                <a:path w="340360" h="144780">
                  <a:moveTo>
                    <a:pt x="293456" y="0"/>
                  </a:moveTo>
                  <a:lnTo>
                    <a:pt x="21283" y="0"/>
                  </a:lnTo>
                  <a:lnTo>
                    <a:pt x="13011" y="1648"/>
                  </a:lnTo>
                  <a:lnTo>
                    <a:pt x="6245" y="6154"/>
                  </a:lnTo>
                  <a:lnTo>
                    <a:pt x="1676" y="12859"/>
                  </a:lnTo>
                  <a:lnTo>
                    <a:pt x="0" y="21102"/>
                  </a:lnTo>
                  <a:lnTo>
                    <a:pt x="0" y="123361"/>
                  </a:lnTo>
                  <a:lnTo>
                    <a:pt x="1676" y="131632"/>
                  </a:lnTo>
                  <a:lnTo>
                    <a:pt x="6245" y="138398"/>
                  </a:lnTo>
                  <a:lnTo>
                    <a:pt x="13011" y="142966"/>
                  </a:lnTo>
                  <a:lnTo>
                    <a:pt x="21283" y="144642"/>
                  </a:lnTo>
                  <a:lnTo>
                    <a:pt x="293456" y="144642"/>
                  </a:lnTo>
                  <a:lnTo>
                    <a:pt x="300130" y="140855"/>
                  </a:lnTo>
                  <a:lnTo>
                    <a:pt x="302510" y="137068"/>
                  </a:lnTo>
                  <a:lnTo>
                    <a:pt x="14069" y="137068"/>
                  </a:lnTo>
                  <a:lnTo>
                    <a:pt x="8116" y="130937"/>
                  </a:lnTo>
                  <a:lnTo>
                    <a:pt x="8116" y="13526"/>
                  </a:lnTo>
                  <a:lnTo>
                    <a:pt x="14069" y="7575"/>
                  </a:lnTo>
                  <a:lnTo>
                    <a:pt x="302580" y="7575"/>
                  </a:lnTo>
                  <a:lnTo>
                    <a:pt x="300130" y="3788"/>
                  </a:lnTo>
                  <a:lnTo>
                    <a:pt x="293456" y="0"/>
                  </a:lnTo>
                  <a:close/>
                </a:path>
                <a:path w="340360" h="144780">
                  <a:moveTo>
                    <a:pt x="302580" y="7575"/>
                  </a:moveTo>
                  <a:lnTo>
                    <a:pt x="290210" y="7575"/>
                  </a:lnTo>
                  <a:lnTo>
                    <a:pt x="294538" y="9919"/>
                  </a:lnTo>
                  <a:lnTo>
                    <a:pt x="296882" y="13887"/>
                  </a:lnTo>
                  <a:lnTo>
                    <a:pt x="328808" y="65107"/>
                  </a:lnTo>
                  <a:lnTo>
                    <a:pt x="331332" y="69435"/>
                  </a:lnTo>
                  <a:lnTo>
                    <a:pt x="331332" y="75027"/>
                  </a:lnTo>
                  <a:lnTo>
                    <a:pt x="328808" y="79355"/>
                  </a:lnTo>
                  <a:lnTo>
                    <a:pt x="296882" y="130576"/>
                  </a:lnTo>
                  <a:lnTo>
                    <a:pt x="294538" y="134724"/>
                  </a:lnTo>
                  <a:lnTo>
                    <a:pt x="290210" y="137068"/>
                  </a:lnTo>
                  <a:lnTo>
                    <a:pt x="302510" y="137068"/>
                  </a:lnTo>
                  <a:lnTo>
                    <a:pt x="304097" y="134543"/>
                  </a:lnTo>
                  <a:lnTo>
                    <a:pt x="335842" y="83503"/>
                  </a:lnTo>
                  <a:lnTo>
                    <a:pt x="340170" y="76650"/>
                  </a:lnTo>
                  <a:lnTo>
                    <a:pt x="340170" y="67812"/>
                  </a:lnTo>
                  <a:lnTo>
                    <a:pt x="335842" y="60960"/>
                  </a:lnTo>
                  <a:lnTo>
                    <a:pt x="304097" y="9919"/>
                  </a:lnTo>
                  <a:lnTo>
                    <a:pt x="302580" y="7575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81921" y="1236596"/>
              <a:ext cx="271780" cy="329565"/>
            </a:xfrm>
            <a:custGeom>
              <a:avLst/>
              <a:gdLst/>
              <a:ahLst/>
              <a:cxnLst/>
              <a:rect l="l" t="t" r="r" b="b"/>
              <a:pathLst>
                <a:path w="271779" h="329565">
                  <a:moveTo>
                    <a:pt x="173294" y="209552"/>
                  </a:moveTo>
                  <a:lnTo>
                    <a:pt x="119998" y="209552"/>
                  </a:lnTo>
                  <a:lnTo>
                    <a:pt x="118198" y="211350"/>
                  </a:lnTo>
                  <a:lnTo>
                    <a:pt x="118198" y="327155"/>
                  </a:lnTo>
                  <a:lnTo>
                    <a:pt x="119998" y="328952"/>
                  </a:lnTo>
                  <a:lnTo>
                    <a:pt x="173294" y="328952"/>
                  </a:lnTo>
                  <a:lnTo>
                    <a:pt x="175093" y="327155"/>
                  </a:lnTo>
                  <a:lnTo>
                    <a:pt x="175093" y="241206"/>
                  </a:lnTo>
                  <a:lnTo>
                    <a:pt x="141113" y="241206"/>
                  </a:lnTo>
                  <a:lnTo>
                    <a:pt x="136629" y="236721"/>
                  </a:lnTo>
                  <a:lnTo>
                    <a:pt x="136629" y="225657"/>
                  </a:lnTo>
                  <a:lnTo>
                    <a:pt x="141113" y="221171"/>
                  </a:lnTo>
                  <a:lnTo>
                    <a:pt x="175093" y="221171"/>
                  </a:lnTo>
                  <a:lnTo>
                    <a:pt x="175093" y="211350"/>
                  </a:lnTo>
                  <a:lnTo>
                    <a:pt x="173294" y="209552"/>
                  </a:lnTo>
                  <a:close/>
                </a:path>
                <a:path w="271779" h="329565">
                  <a:moveTo>
                    <a:pt x="175093" y="221171"/>
                  </a:moveTo>
                  <a:lnTo>
                    <a:pt x="152179" y="221171"/>
                  </a:lnTo>
                  <a:lnTo>
                    <a:pt x="156663" y="225657"/>
                  </a:lnTo>
                  <a:lnTo>
                    <a:pt x="156663" y="236721"/>
                  </a:lnTo>
                  <a:lnTo>
                    <a:pt x="152179" y="241206"/>
                  </a:lnTo>
                  <a:lnTo>
                    <a:pt x="175093" y="241206"/>
                  </a:lnTo>
                  <a:lnTo>
                    <a:pt x="175093" y="221171"/>
                  </a:lnTo>
                  <a:close/>
                </a:path>
                <a:path w="271779" h="329565">
                  <a:moveTo>
                    <a:pt x="206880" y="101371"/>
                  </a:moveTo>
                  <a:lnTo>
                    <a:pt x="204537" y="101371"/>
                  </a:lnTo>
                  <a:lnTo>
                    <a:pt x="201654" y="101550"/>
                  </a:lnTo>
                  <a:lnTo>
                    <a:pt x="194445" y="101911"/>
                  </a:lnTo>
                  <a:lnTo>
                    <a:pt x="191922" y="101911"/>
                  </a:lnTo>
                  <a:lnTo>
                    <a:pt x="191922" y="155461"/>
                  </a:lnTo>
                  <a:lnTo>
                    <a:pt x="201833" y="155461"/>
                  </a:lnTo>
                  <a:lnTo>
                    <a:pt x="201833" y="133283"/>
                  </a:lnTo>
                  <a:lnTo>
                    <a:pt x="218357" y="133283"/>
                  </a:lnTo>
                  <a:lnTo>
                    <a:pt x="217152" y="131481"/>
                  </a:lnTo>
                  <a:lnTo>
                    <a:pt x="220036" y="130399"/>
                  </a:lnTo>
                  <a:lnTo>
                    <a:pt x="222378" y="128596"/>
                  </a:lnTo>
                  <a:lnTo>
                    <a:pt x="224360" y="125892"/>
                  </a:lnTo>
                  <a:lnTo>
                    <a:pt x="224681" y="125411"/>
                  </a:lnTo>
                  <a:lnTo>
                    <a:pt x="204453" y="125411"/>
                  </a:lnTo>
                  <a:lnTo>
                    <a:pt x="203164" y="125234"/>
                  </a:lnTo>
                  <a:lnTo>
                    <a:pt x="201137" y="125234"/>
                  </a:lnTo>
                  <a:lnTo>
                    <a:pt x="201137" y="110539"/>
                  </a:lnTo>
                  <a:lnTo>
                    <a:pt x="202242" y="110362"/>
                  </a:lnTo>
                  <a:lnTo>
                    <a:pt x="203532" y="110185"/>
                  </a:lnTo>
                  <a:lnTo>
                    <a:pt x="225781" y="110185"/>
                  </a:lnTo>
                  <a:lnTo>
                    <a:pt x="222130" y="105405"/>
                  </a:lnTo>
                  <a:lnTo>
                    <a:pt x="215764" y="102382"/>
                  </a:lnTo>
                  <a:lnTo>
                    <a:pt x="206880" y="101371"/>
                  </a:lnTo>
                  <a:close/>
                </a:path>
                <a:path w="271779" h="329565">
                  <a:moveTo>
                    <a:pt x="218357" y="133283"/>
                  </a:moveTo>
                  <a:lnTo>
                    <a:pt x="204356" y="133283"/>
                  </a:lnTo>
                  <a:lnTo>
                    <a:pt x="206519" y="133464"/>
                  </a:lnTo>
                  <a:lnTo>
                    <a:pt x="207961" y="133464"/>
                  </a:lnTo>
                  <a:lnTo>
                    <a:pt x="222017" y="155461"/>
                  </a:lnTo>
                  <a:lnTo>
                    <a:pt x="233191" y="155461"/>
                  </a:lnTo>
                  <a:lnTo>
                    <a:pt x="218357" y="133283"/>
                  </a:lnTo>
                  <a:close/>
                </a:path>
                <a:path w="271779" h="329565">
                  <a:moveTo>
                    <a:pt x="225781" y="110185"/>
                  </a:moveTo>
                  <a:lnTo>
                    <a:pt x="209058" y="110185"/>
                  </a:lnTo>
                  <a:lnTo>
                    <a:pt x="212190" y="110716"/>
                  </a:lnTo>
                  <a:lnTo>
                    <a:pt x="216242" y="112840"/>
                  </a:lnTo>
                  <a:lnTo>
                    <a:pt x="217164" y="114611"/>
                  </a:lnTo>
                  <a:lnTo>
                    <a:pt x="217164" y="120454"/>
                  </a:lnTo>
                  <a:lnTo>
                    <a:pt x="216242" y="122579"/>
                  </a:lnTo>
                  <a:lnTo>
                    <a:pt x="214401" y="123817"/>
                  </a:lnTo>
                  <a:lnTo>
                    <a:pt x="212558" y="124880"/>
                  </a:lnTo>
                  <a:lnTo>
                    <a:pt x="209610" y="125411"/>
                  </a:lnTo>
                  <a:lnTo>
                    <a:pt x="224681" y="125411"/>
                  </a:lnTo>
                  <a:lnTo>
                    <a:pt x="226162" y="123187"/>
                  </a:lnTo>
                  <a:lnTo>
                    <a:pt x="227187" y="120454"/>
                  </a:lnTo>
                  <a:lnTo>
                    <a:pt x="227244" y="117417"/>
                  </a:lnTo>
                  <a:lnTo>
                    <a:pt x="226017" y="110716"/>
                  </a:lnTo>
                  <a:lnTo>
                    <a:pt x="225917" y="110362"/>
                  </a:lnTo>
                  <a:lnTo>
                    <a:pt x="225781" y="110185"/>
                  </a:lnTo>
                  <a:close/>
                </a:path>
                <a:path w="271779" h="329565">
                  <a:moveTo>
                    <a:pt x="271655" y="101771"/>
                  </a:moveTo>
                  <a:lnTo>
                    <a:pt x="237197" y="101771"/>
                  </a:lnTo>
                  <a:lnTo>
                    <a:pt x="237197" y="155461"/>
                  </a:lnTo>
                  <a:lnTo>
                    <a:pt x="271294" y="155461"/>
                  </a:lnTo>
                  <a:lnTo>
                    <a:pt x="271294" y="146993"/>
                  </a:lnTo>
                  <a:lnTo>
                    <a:pt x="246759" y="146993"/>
                  </a:lnTo>
                  <a:lnTo>
                    <a:pt x="246759" y="131138"/>
                  </a:lnTo>
                  <a:lnTo>
                    <a:pt x="264619" y="131138"/>
                  </a:lnTo>
                  <a:lnTo>
                    <a:pt x="264619" y="123031"/>
                  </a:lnTo>
                  <a:lnTo>
                    <a:pt x="246759" y="123031"/>
                  </a:lnTo>
                  <a:lnTo>
                    <a:pt x="246759" y="110420"/>
                  </a:lnTo>
                  <a:lnTo>
                    <a:pt x="271655" y="110420"/>
                  </a:lnTo>
                  <a:lnTo>
                    <a:pt x="271655" y="101771"/>
                  </a:lnTo>
                  <a:close/>
                </a:path>
                <a:path w="271779" h="329565">
                  <a:moveTo>
                    <a:pt x="150201" y="101771"/>
                  </a:moveTo>
                  <a:lnTo>
                    <a:pt x="140635" y="101771"/>
                  </a:lnTo>
                  <a:lnTo>
                    <a:pt x="140635" y="144918"/>
                  </a:lnTo>
                  <a:lnTo>
                    <a:pt x="142260" y="149269"/>
                  </a:lnTo>
                  <a:lnTo>
                    <a:pt x="149118" y="155432"/>
                  </a:lnTo>
                  <a:lnTo>
                    <a:pt x="153810" y="157064"/>
                  </a:lnTo>
                  <a:lnTo>
                    <a:pt x="166444" y="157064"/>
                  </a:lnTo>
                  <a:lnTo>
                    <a:pt x="171317" y="155432"/>
                  </a:lnTo>
                  <a:lnTo>
                    <a:pt x="178718" y="149087"/>
                  </a:lnTo>
                  <a:lnTo>
                    <a:pt x="179049" y="148362"/>
                  </a:lnTo>
                  <a:lnTo>
                    <a:pt x="157059" y="148362"/>
                  </a:lnTo>
                  <a:lnTo>
                    <a:pt x="154533" y="147455"/>
                  </a:lnTo>
                  <a:lnTo>
                    <a:pt x="152728" y="145643"/>
                  </a:lnTo>
                  <a:lnTo>
                    <a:pt x="151104" y="143830"/>
                  </a:lnTo>
                  <a:lnTo>
                    <a:pt x="150201" y="141474"/>
                  </a:lnTo>
                  <a:lnTo>
                    <a:pt x="150201" y="101771"/>
                  </a:lnTo>
                  <a:close/>
                </a:path>
                <a:path w="271779" h="329565">
                  <a:moveTo>
                    <a:pt x="180703" y="101771"/>
                  </a:moveTo>
                  <a:lnTo>
                    <a:pt x="171137" y="101771"/>
                  </a:lnTo>
                  <a:lnTo>
                    <a:pt x="171137" y="141474"/>
                  </a:lnTo>
                  <a:lnTo>
                    <a:pt x="170054" y="144011"/>
                  </a:lnTo>
                  <a:lnTo>
                    <a:pt x="168249" y="145825"/>
                  </a:lnTo>
                  <a:lnTo>
                    <a:pt x="166264" y="147637"/>
                  </a:lnTo>
                  <a:lnTo>
                    <a:pt x="163556" y="148362"/>
                  </a:lnTo>
                  <a:lnTo>
                    <a:pt x="179049" y="148362"/>
                  </a:lnTo>
                  <a:lnTo>
                    <a:pt x="180620" y="144918"/>
                  </a:lnTo>
                  <a:lnTo>
                    <a:pt x="180703" y="101771"/>
                  </a:lnTo>
                  <a:close/>
                </a:path>
                <a:path w="271779" h="329565">
                  <a:moveTo>
                    <a:pt x="116488" y="110420"/>
                  </a:moveTo>
                  <a:lnTo>
                    <a:pt x="106992" y="110420"/>
                  </a:lnTo>
                  <a:lnTo>
                    <a:pt x="106992" y="155461"/>
                  </a:lnTo>
                  <a:lnTo>
                    <a:pt x="116488" y="155461"/>
                  </a:lnTo>
                  <a:lnTo>
                    <a:pt x="116488" y="110420"/>
                  </a:lnTo>
                  <a:close/>
                </a:path>
                <a:path w="271779" h="329565">
                  <a:moveTo>
                    <a:pt x="134225" y="101771"/>
                  </a:moveTo>
                  <a:lnTo>
                    <a:pt x="90150" y="101771"/>
                  </a:lnTo>
                  <a:lnTo>
                    <a:pt x="90150" y="110420"/>
                  </a:lnTo>
                  <a:lnTo>
                    <a:pt x="134225" y="110420"/>
                  </a:lnTo>
                  <a:lnTo>
                    <a:pt x="134225" y="101771"/>
                  </a:lnTo>
                  <a:close/>
                </a:path>
                <a:path w="271779" h="329565">
                  <a:moveTo>
                    <a:pt x="53238" y="101771"/>
                  </a:moveTo>
                  <a:lnTo>
                    <a:pt x="43672" y="101771"/>
                  </a:lnTo>
                  <a:lnTo>
                    <a:pt x="43672" y="144918"/>
                  </a:lnTo>
                  <a:lnTo>
                    <a:pt x="45297" y="149269"/>
                  </a:lnTo>
                  <a:lnTo>
                    <a:pt x="52156" y="155432"/>
                  </a:lnTo>
                  <a:lnTo>
                    <a:pt x="56849" y="157064"/>
                  </a:lnTo>
                  <a:lnTo>
                    <a:pt x="69482" y="157064"/>
                  </a:lnTo>
                  <a:lnTo>
                    <a:pt x="74355" y="155432"/>
                  </a:lnTo>
                  <a:lnTo>
                    <a:pt x="81754" y="149087"/>
                  </a:lnTo>
                  <a:lnTo>
                    <a:pt x="82085" y="148362"/>
                  </a:lnTo>
                  <a:lnTo>
                    <a:pt x="60097" y="148362"/>
                  </a:lnTo>
                  <a:lnTo>
                    <a:pt x="57570" y="147455"/>
                  </a:lnTo>
                  <a:lnTo>
                    <a:pt x="53961" y="143830"/>
                  </a:lnTo>
                  <a:lnTo>
                    <a:pt x="53238" y="141474"/>
                  </a:lnTo>
                  <a:lnTo>
                    <a:pt x="53238" y="101771"/>
                  </a:lnTo>
                  <a:close/>
                </a:path>
                <a:path w="271779" h="329565">
                  <a:moveTo>
                    <a:pt x="83739" y="101771"/>
                  </a:moveTo>
                  <a:lnTo>
                    <a:pt x="74174" y="101771"/>
                  </a:lnTo>
                  <a:lnTo>
                    <a:pt x="74174" y="141474"/>
                  </a:lnTo>
                  <a:lnTo>
                    <a:pt x="73092" y="144011"/>
                  </a:lnTo>
                  <a:lnTo>
                    <a:pt x="71106" y="145825"/>
                  </a:lnTo>
                  <a:lnTo>
                    <a:pt x="69301" y="147637"/>
                  </a:lnTo>
                  <a:lnTo>
                    <a:pt x="66594" y="148362"/>
                  </a:lnTo>
                  <a:lnTo>
                    <a:pt x="82085" y="148362"/>
                  </a:lnTo>
                  <a:lnTo>
                    <a:pt x="83657" y="144918"/>
                  </a:lnTo>
                  <a:lnTo>
                    <a:pt x="83739" y="101771"/>
                  </a:lnTo>
                  <a:close/>
                </a:path>
                <a:path w="271779" h="329565">
                  <a:moveTo>
                    <a:pt x="35259" y="101771"/>
                  </a:moveTo>
                  <a:lnTo>
                    <a:pt x="0" y="101771"/>
                  </a:lnTo>
                  <a:lnTo>
                    <a:pt x="0" y="155461"/>
                  </a:lnTo>
                  <a:lnTo>
                    <a:pt x="9533" y="155461"/>
                  </a:lnTo>
                  <a:lnTo>
                    <a:pt x="9533" y="131138"/>
                  </a:lnTo>
                  <a:lnTo>
                    <a:pt x="28243" y="131138"/>
                  </a:lnTo>
                  <a:lnTo>
                    <a:pt x="28243" y="123031"/>
                  </a:lnTo>
                  <a:lnTo>
                    <a:pt x="9533" y="123031"/>
                  </a:lnTo>
                  <a:lnTo>
                    <a:pt x="9533" y="110420"/>
                  </a:lnTo>
                  <a:lnTo>
                    <a:pt x="35259" y="110420"/>
                  </a:lnTo>
                  <a:lnTo>
                    <a:pt x="35259" y="101771"/>
                  </a:lnTo>
                  <a:close/>
                </a:path>
                <a:path w="271779" h="329565">
                  <a:moveTo>
                    <a:pt x="165011" y="0"/>
                  </a:moveTo>
                  <a:lnTo>
                    <a:pt x="128281" y="0"/>
                  </a:lnTo>
                  <a:lnTo>
                    <a:pt x="121799" y="3608"/>
                  </a:lnTo>
                  <a:lnTo>
                    <a:pt x="119819" y="4509"/>
                  </a:lnTo>
                  <a:lnTo>
                    <a:pt x="118198" y="7216"/>
                  </a:lnTo>
                  <a:lnTo>
                    <a:pt x="118198" y="47078"/>
                  </a:lnTo>
                  <a:lnTo>
                    <a:pt x="119998" y="48882"/>
                  </a:lnTo>
                  <a:lnTo>
                    <a:pt x="173294" y="48882"/>
                  </a:lnTo>
                  <a:lnTo>
                    <a:pt x="175093" y="47078"/>
                  </a:lnTo>
                  <a:lnTo>
                    <a:pt x="175093" y="36061"/>
                  </a:lnTo>
                  <a:lnTo>
                    <a:pt x="141113" y="36061"/>
                  </a:lnTo>
                  <a:lnTo>
                    <a:pt x="136629" y="31576"/>
                  </a:lnTo>
                  <a:lnTo>
                    <a:pt x="136629" y="20511"/>
                  </a:lnTo>
                  <a:lnTo>
                    <a:pt x="141113" y="16027"/>
                  </a:lnTo>
                  <a:lnTo>
                    <a:pt x="175093" y="16027"/>
                  </a:lnTo>
                  <a:lnTo>
                    <a:pt x="175093" y="7216"/>
                  </a:lnTo>
                  <a:lnTo>
                    <a:pt x="173473" y="4509"/>
                  </a:lnTo>
                  <a:lnTo>
                    <a:pt x="171673" y="3608"/>
                  </a:lnTo>
                  <a:lnTo>
                    <a:pt x="165011" y="0"/>
                  </a:lnTo>
                  <a:close/>
                </a:path>
                <a:path w="271779" h="329565">
                  <a:moveTo>
                    <a:pt x="175093" y="16027"/>
                  </a:moveTo>
                  <a:lnTo>
                    <a:pt x="152179" y="16027"/>
                  </a:lnTo>
                  <a:lnTo>
                    <a:pt x="156663" y="20511"/>
                  </a:lnTo>
                  <a:lnTo>
                    <a:pt x="156663" y="31576"/>
                  </a:lnTo>
                  <a:lnTo>
                    <a:pt x="152179" y="36061"/>
                  </a:lnTo>
                  <a:lnTo>
                    <a:pt x="175093" y="36061"/>
                  </a:lnTo>
                  <a:lnTo>
                    <a:pt x="175093" y="16027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41155" y="1938846"/>
              <a:ext cx="103505" cy="103505"/>
            </a:xfrm>
            <a:custGeom>
              <a:avLst/>
              <a:gdLst/>
              <a:ahLst/>
              <a:cxnLst/>
              <a:rect l="l" t="t" r="r" b="b"/>
              <a:pathLst>
                <a:path w="103505" h="103505">
                  <a:moveTo>
                    <a:pt x="103250" y="0"/>
                  </a:moveTo>
                  <a:lnTo>
                    <a:pt x="0" y="0"/>
                  </a:lnTo>
                  <a:lnTo>
                    <a:pt x="0" y="103250"/>
                  </a:lnTo>
                  <a:lnTo>
                    <a:pt x="103250" y="0"/>
                  </a:lnTo>
                  <a:close/>
                </a:path>
              </a:pathLst>
            </a:custGeom>
            <a:solidFill>
              <a:srgbClr val="00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43875" y="1938846"/>
              <a:ext cx="103505" cy="103505"/>
            </a:xfrm>
            <a:custGeom>
              <a:avLst/>
              <a:gdLst/>
              <a:ahLst/>
              <a:cxnLst/>
              <a:rect l="l" t="t" r="r" b="b"/>
              <a:pathLst>
                <a:path w="103504" h="103505">
                  <a:moveTo>
                    <a:pt x="103250" y="0"/>
                  </a:moveTo>
                  <a:lnTo>
                    <a:pt x="0" y="0"/>
                  </a:lnTo>
                  <a:lnTo>
                    <a:pt x="0" y="103250"/>
                  </a:lnTo>
                  <a:lnTo>
                    <a:pt x="103250" y="0"/>
                  </a:lnTo>
                  <a:close/>
                </a:path>
              </a:pathLst>
            </a:custGeom>
            <a:solidFill>
              <a:srgbClr val="00BA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41155" y="2348259"/>
              <a:ext cx="103505" cy="103505"/>
            </a:xfrm>
            <a:custGeom>
              <a:avLst/>
              <a:gdLst/>
              <a:ahLst/>
              <a:cxnLst/>
              <a:rect l="l" t="t" r="r" b="b"/>
              <a:pathLst>
                <a:path w="103505" h="103505">
                  <a:moveTo>
                    <a:pt x="103250" y="0"/>
                  </a:moveTo>
                  <a:lnTo>
                    <a:pt x="0" y="0"/>
                  </a:lnTo>
                  <a:lnTo>
                    <a:pt x="0" y="103250"/>
                  </a:lnTo>
                  <a:lnTo>
                    <a:pt x="103250" y="0"/>
                  </a:lnTo>
                  <a:close/>
                </a:path>
              </a:pathLst>
            </a:custGeom>
            <a:solidFill>
              <a:srgbClr val="00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843875" y="2348259"/>
              <a:ext cx="103505" cy="103505"/>
            </a:xfrm>
            <a:custGeom>
              <a:avLst/>
              <a:gdLst/>
              <a:ahLst/>
              <a:cxnLst/>
              <a:rect l="l" t="t" r="r" b="b"/>
              <a:pathLst>
                <a:path w="103504" h="103505">
                  <a:moveTo>
                    <a:pt x="103250" y="0"/>
                  </a:moveTo>
                  <a:lnTo>
                    <a:pt x="0" y="0"/>
                  </a:lnTo>
                  <a:lnTo>
                    <a:pt x="0" y="103250"/>
                  </a:lnTo>
                  <a:lnTo>
                    <a:pt x="103250" y="0"/>
                  </a:lnTo>
                  <a:close/>
                </a:path>
              </a:pathLst>
            </a:custGeom>
            <a:solidFill>
              <a:srgbClr val="00BA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41155" y="2757670"/>
              <a:ext cx="103505" cy="103505"/>
            </a:xfrm>
            <a:custGeom>
              <a:avLst/>
              <a:gdLst/>
              <a:ahLst/>
              <a:cxnLst/>
              <a:rect l="l" t="t" r="r" b="b"/>
              <a:pathLst>
                <a:path w="103505" h="103505">
                  <a:moveTo>
                    <a:pt x="103250" y="0"/>
                  </a:moveTo>
                  <a:lnTo>
                    <a:pt x="0" y="0"/>
                  </a:lnTo>
                  <a:lnTo>
                    <a:pt x="0" y="103250"/>
                  </a:lnTo>
                  <a:lnTo>
                    <a:pt x="103250" y="0"/>
                  </a:lnTo>
                  <a:close/>
                </a:path>
              </a:pathLst>
            </a:custGeom>
            <a:solidFill>
              <a:srgbClr val="00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843875" y="2757670"/>
              <a:ext cx="103505" cy="103505"/>
            </a:xfrm>
            <a:custGeom>
              <a:avLst/>
              <a:gdLst/>
              <a:ahLst/>
              <a:cxnLst/>
              <a:rect l="l" t="t" r="r" b="b"/>
              <a:pathLst>
                <a:path w="103504" h="103505">
                  <a:moveTo>
                    <a:pt x="103250" y="0"/>
                  </a:moveTo>
                  <a:lnTo>
                    <a:pt x="0" y="0"/>
                  </a:lnTo>
                  <a:lnTo>
                    <a:pt x="0" y="103250"/>
                  </a:lnTo>
                  <a:lnTo>
                    <a:pt x="103250" y="0"/>
                  </a:lnTo>
                  <a:close/>
                </a:path>
              </a:pathLst>
            </a:custGeom>
            <a:solidFill>
              <a:srgbClr val="00BA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41155" y="3167084"/>
              <a:ext cx="103505" cy="103505"/>
            </a:xfrm>
            <a:custGeom>
              <a:avLst/>
              <a:gdLst/>
              <a:ahLst/>
              <a:cxnLst/>
              <a:rect l="l" t="t" r="r" b="b"/>
              <a:pathLst>
                <a:path w="103505" h="103504">
                  <a:moveTo>
                    <a:pt x="103250" y="0"/>
                  </a:moveTo>
                  <a:lnTo>
                    <a:pt x="0" y="0"/>
                  </a:lnTo>
                  <a:lnTo>
                    <a:pt x="0" y="103250"/>
                  </a:lnTo>
                  <a:lnTo>
                    <a:pt x="103250" y="0"/>
                  </a:lnTo>
                  <a:close/>
                </a:path>
              </a:pathLst>
            </a:custGeom>
            <a:solidFill>
              <a:srgbClr val="00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43875" y="3167084"/>
              <a:ext cx="103505" cy="103505"/>
            </a:xfrm>
            <a:custGeom>
              <a:avLst/>
              <a:gdLst/>
              <a:ahLst/>
              <a:cxnLst/>
              <a:rect l="l" t="t" r="r" b="b"/>
              <a:pathLst>
                <a:path w="103504" h="103504">
                  <a:moveTo>
                    <a:pt x="103250" y="0"/>
                  </a:moveTo>
                  <a:lnTo>
                    <a:pt x="0" y="0"/>
                  </a:lnTo>
                  <a:lnTo>
                    <a:pt x="0" y="103250"/>
                  </a:lnTo>
                  <a:lnTo>
                    <a:pt x="103250" y="0"/>
                  </a:lnTo>
                  <a:close/>
                </a:path>
              </a:pathLst>
            </a:custGeom>
            <a:solidFill>
              <a:srgbClr val="00BA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41155" y="3576496"/>
              <a:ext cx="103505" cy="103505"/>
            </a:xfrm>
            <a:custGeom>
              <a:avLst/>
              <a:gdLst/>
              <a:ahLst/>
              <a:cxnLst/>
              <a:rect l="l" t="t" r="r" b="b"/>
              <a:pathLst>
                <a:path w="103505" h="103504">
                  <a:moveTo>
                    <a:pt x="103250" y="0"/>
                  </a:moveTo>
                  <a:lnTo>
                    <a:pt x="0" y="0"/>
                  </a:lnTo>
                  <a:lnTo>
                    <a:pt x="0" y="103250"/>
                  </a:lnTo>
                  <a:lnTo>
                    <a:pt x="103250" y="0"/>
                  </a:lnTo>
                  <a:close/>
                </a:path>
              </a:pathLst>
            </a:custGeom>
            <a:solidFill>
              <a:srgbClr val="00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843875" y="3576496"/>
              <a:ext cx="103505" cy="103505"/>
            </a:xfrm>
            <a:custGeom>
              <a:avLst/>
              <a:gdLst/>
              <a:ahLst/>
              <a:cxnLst/>
              <a:rect l="l" t="t" r="r" b="b"/>
              <a:pathLst>
                <a:path w="103504" h="103504">
                  <a:moveTo>
                    <a:pt x="103250" y="0"/>
                  </a:moveTo>
                  <a:lnTo>
                    <a:pt x="0" y="0"/>
                  </a:lnTo>
                  <a:lnTo>
                    <a:pt x="0" y="103250"/>
                  </a:lnTo>
                  <a:lnTo>
                    <a:pt x="103250" y="0"/>
                  </a:lnTo>
                  <a:close/>
                </a:path>
              </a:pathLst>
            </a:custGeom>
            <a:solidFill>
              <a:srgbClr val="00BA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41155" y="3985908"/>
              <a:ext cx="103505" cy="103505"/>
            </a:xfrm>
            <a:custGeom>
              <a:avLst/>
              <a:gdLst/>
              <a:ahLst/>
              <a:cxnLst/>
              <a:rect l="l" t="t" r="r" b="b"/>
              <a:pathLst>
                <a:path w="103505" h="103504">
                  <a:moveTo>
                    <a:pt x="103250" y="0"/>
                  </a:moveTo>
                  <a:lnTo>
                    <a:pt x="0" y="0"/>
                  </a:lnTo>
                  <a:lnTo>
                    <a:pt x="0" y="103250"/>
                  </a:lnTo>
                  <a:lnTo>
                    <a:pt x="103250" y="0"/>
                  </a:lnTo>
                  <a:close/>
                </a:path>
              </a:pathLst>
            </a:custGeom>
            <a:solidFill>
              <a:srgbClr val="00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843875" y="3985908"/>
              <a:ext cx="103505" cy="103505"/>
            </a:xfrm>
            <a:custGeom>
              <a:avLst/>
              <a:gdLst/>
              <a:ahLst/>
              <a:cxnLst/>
              <a:rect l="l" t="t" r="r" b="b"/>
              <a:pathLst>
                <a:path w="103504" h="103504">
                  <a:moveTo>
                    <a:pt x="103250" y="0"/>
                  </a:moveTo>
                  <a:lnTo>
                    <a:pt x="0" y="0"/>
                  </a:lnTo>
                  <a:lnTo>
                    <a:pt x="0" y="103250"/>
                  </a:lnTo>
                  <a:lnTo>
                    <a:pt x="103250" y="0"/>
                  </a:lnTo>
                  <a:close/>
                </a:path>
              </a:pathLst>
            </a:custGeom>
            <a:solidFill>
              <a:srgbClr val="00BA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395718" y="1912111"/>
            <a:ext cx="3067050" cy="24917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sz="900" b="1" spc="65" dirty="0">
                <a:latin typeface="Trebuchet MS"/>
                <a:cs typeface="Trebuchet MS"/>
              </a:rPr>
              <a:t>Métodos</a:t>
            </a:r>
            <a:r>
              <a:rPr sz="900" b="1" spc="-80" dirty="0">
                <a:latin typeface="Trebuchet MS"/>
                <a:cs typeface="Trebuchet MS"/>
              </a:rPr>
              <a:t> </a:t>
            </a:r>
            <a:r>
              <a:rPr sz="900" b="1" spc="60" dirty="0">
                <a:latin typeface="Trebuchet MS"/>
                <a:cs typeface="Trebuchet MS"/>
              </a:rPr>
              <a:t>de</a:t>
            </a:r>
            <a:r>
              <a:rPr sz="900" b="1" spc="-80" dirty="0">
                <a:latin typeface="Trebuchet MS"/>
                <a:cs typeface="Trebuchet MS"/>
              </a:rPr>
              <a:t> </a:t>
            </a:r>
            <a:r>
              <a:rPr sz="900" b="1" spc="55" dirty="0">
                <a:latin typeface="Trebuchet MS"/>
                <a:cs typeface="Trebuchet MS"/>
              </a:rPr>
              <a:t>ensino</a:t>
            </a:r>
            <a:r>
              <a:rPr sz="900" b="1" spc="-75" dirty="0">
                <a:latin typeface="Trebuchet MS"/>
                <a:cs typeface="Trebuchet MS"/>
              </a:rPr>
              <a:t> </a:t>
            </a:r>
            <a:r>
              <a:rPr sz="900" b="1" spc="55" dirty="0">
                <a:latin typeface="Trebuchet MS"/>
                <a:cs typeface="Trebuchet MS"/>
              </a:rPr>
              <a:t>convencionais,</a:t>
            </a:r>
            <a:r>
              <a:rPr sz="900" b="1" spc="-70" dirty="0">
                <a:latin typeface="Trebuchet MS"/>
                <a:cs typeface="Trebuchet MS"/>
              </a:rPr>
              <a:t> </a:t>
            </a:r>
            <a:r>
              <a:rPr sz="900" spc="-10" dirty="0">
                <a:latin typeface="Lucida Sans Unicode"/>
                <a:cs typeface="Lucida Sans Unicode"/>
              </a:rPr>
              <a:t>sobretudo </a:t>
            </a:r>
            <a:r>
              <a:rPr sz="900" spc="10" dirty="0">
                <a:latin typeface="Lucida Sans Unicode"/>
                <a:cs typeface="Lucida Sans Unicode"/>
              </a:rPr>
              <a:t>apresentações,</a:t>
            </a:r>
            <a:r>
              <a:rPr sz="900" spc="60" dirty="0">
                <a:latin typeface="Lucida Sans Unicode"/>
                <a:cs typeface="Lucida Sans Unicode"/>
              </a:rPr>
              <a:t> </a:t>
            </a:r>
            <a:r>
              <a:rPr sz="900" spc="10" dirty="0">
                <a:latin typeface="Lucida Sans Unicode"/>
                <a:cs typeface="Lucida Sans Unicode"/>
              </a:rPr>
              <a:t>que</a:t>
            </a:r>
            <a:r>
              <a:rPr sz="900" spc="75" dirty="0">
                <a:latin typeface="Lucida Sans Unicode"/>
                <a:cs typeface="Lucida Sans Unicode"/>
              </a:rPr>
              <a:t> </a:t>
            </a:r>
            <a:r>
              <a:rPr sz="900" spc="10" dirty="0">
                <a:latin typeface="Lucida Sans Unicode"/>
                <a:cs typeface="Lucida Sans Unicode"/>
              </a:rPr>
              <a:t>limitam</a:t>
            </a:r>
            <a:r>
              <a:rPr sz="900" spc="70" dirty="0">
                <a:latin typeface="Lucida Sans Unicode"/>
                <a:cs typeface="Lucida Sans Unicode"/>
              </a:rPr>
              <a:t> </a:t>
            </a:r>
            <a:r>
              <a:rPr sz="900" spc="105" dirty="0">
                <a:latin typeface="Lucida Sans Unicode"/>
                <a:cs typeface="Lucida Sans Unicode"/>
              </a:rPr>
              <a:t>a</a:t>
            </a:r>
            <a:r>
              <a:rPr sz="900" spc="75" dirty="0">
                <a:latin typeface="Lucida Sans Unicode"/>
                <a:cs typeface="Lucida Sans Unicode"/>
              </a:rPr>
              <a:t> </a:t>
            </a:r>
            <a:r>
              <a:rPr sz="900" spc="10" dirty="0">
                <a:latin typeface="Lucida Sans Unicode"/>
                <a:cs typeface="Lucida Sans Unicode"/>
              </a:rPr>
              <a:t>aprendizagem</a:t>
            </a:r>
            <a:r>
              <a:rPr sz="900" spc="70" dirty="0">
                <a:latin typeface="Lucida Sans Unicode"/>
                <a:cs typeface="Lucida Sans Unicode"/>
              </a:rPr>
              <a:t> </a:t>
            </a:r>
            <a:r>
              <a:rPr sz="900" spc="-10" dirty="0">
                <a:latin typeface="Lucida Sans Unicode"/>
                <a:cs typeface="Lucida Sans Unicode"/>
              </a:rPr>
              <a:t>prática</a:t>
            </a:r>
            <a:endParaRPr sz="900">
              <a:latin typeface="Lucida Sans Unicode"/>
              <a:cs typeface="Lucida Sans Unicode"/>
            </a:endParaRPr>
          </a:p>
          <a:p>
            <a:pPr marL="12700" marR="393700">
              <a:lnSpc>
                <a:spcPct val="102200"/>
              </a:lnSpc>
              <a:spcBef>
                <a:spcPts val="1030"/>
              </a:spcBef>
            </a:pPr>
            <a:r>
              <a:rPr sz="900" b="1" spc="45" dirty="0">
                <a:latin typeface="Trebuchet MS"/>
                <a:cs typeface="Trebuchet MS"/>
              </a:rPr>
              <a:t>Currículo</a:t>
            </a:r>
            <a:r>
              <a:rPr sz="900" b="1" spc="-25" dirty="0">
                <a:latin typeface="Trebuchet MS"/>
                <a:cs typeface="Trebuchet MS"/>
              </a:rPr>
              <a:t> </a:t>
            </a:r>
            <a:r>
              <a:rPr sz="900" b="1" spc="20" dirty="0">
                <a:latin typeface="Trebuchet MS"/>
                <a:cs typeface="Trebuchet MS"/>
              </a:rPr>
              <a:t>e</a:t>
            </a:r>
            <a:r>
              <a:rPr sz="900" b="1" spc="-35" dirty="0">
                <a:latin typeface="Trebuchet MS"/>
                <a:cs typeface="Trebuchet MS"/>
              </a:rPr>
              <a:t> </a:t>
            </a:r>
            <a:r>
              <a:rPr sz="900" b="1" spc="20" dirty="0">
                <a:latin typeface="Trebuchet MS"/>
                <a:cs typeface="Trebuchet MS"/>
              </a:rPr>
              <a:t>ritmo</a:t>
            </a:r>
            <a:r>
              <a:rPr sz="900" b="1" spc="-20" dirty="0">
                <a:latin typeface="Trebuchet MS"/>
                <a:cs typeface="Trebuchet MS"/>
              </a:rPr>
              <a:t> </a:t>
            </a:r>
            <a:r>
              <a:rPr sz="900" b="1" spc="10" dirty="0">
                <a:latin typeface="Trebuchet MS"/>
                <a:cs typeface="Trebuchet MS"/>
              </a:rPr>
              <a:t>fixos,</a:t>
            </a:r>
            <a:r>
              <a:rPr sz="900" b="1" spc="-2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Lucida Sans Unicode"/>
                <a:cs typeface="Lucida Sans Unicode"/>
              </a:rPr>
              <a:t>criando</a:t>
            </a:r>
            <a:r>
              <a:rPr sz="900" spc="25" dirty="0">
                <a:latin typeface="Lucida Sans Unicode"/>
                <a:cs typeface="Lucida Sans Unicode"/>
              </a:rPr>
              <a:t> </a:t>
            </a:r>
            <a:r>
              <a:rPr sz="900" spc="20" dirty="0">
                <a:latin typeface="Lucida Sans Unicode"/>
                <a:cs typeface="Lucida Sans Unicode"/>
              </a:rPr>
              <a:t>programas</a:t>
            </a:r>
            <a:r>
              <a:rPr sz="900" spc="35" dirty="0">
                <a:latin typeface="Lucida Sans Unicode"/>
                <a:cs typeface="Lucida Sans Unicode"/>
              </a:rPr>
              <a:t> </a:t>
            </a:r>
            <a:r>
              <a:rPr sz="900" spc="25" dirty="0">
                <a:latin typeface="Lucida Sans Unicode"/>
                <a:cs typeface="Lucida Sans Unicode"/>
              </a:rPr>
              <a:t>de </a:t>
            </a:r>
            <a:r>
              <a:rPr sz="900" spc="60" dirty="0">
                <a:latin typeface="Lucida Sans Unicode"/>
                <a:cs typeface="Lucida Sans Unicode"/>
              </a:rPr>
              <a:t>educação</a:t>
            </a:r>
            <a:r>
              <a:rPr sz="900" spc="-30" dirty="0">
                <a:latin typeface="Lucida Sans Unicode"/>
                <a:cs typeface="Lucida Sans Unicode"/>
              </a:rPr>
              <a:t> </a:t>
            </a:r>
            <a:r>
              <a:rPr sz="900" spc="-10" dirty="0">
                <a:latin typeface="Lucida Sans Unicode"/>
                <a:cs typeface="Lucida Sans Unicode"/>
              </a:rPr>
              <a:t>inflexíveis</a:t>
            </a:r>
            <a:endParaRPr sz="900">
              <a:latin typeface="Lucida Sans Unicode"/>
              <a:cs typeface="Lucida Sans Unicode"/>
            </a:endParaRPr>
          </a:p>
          <a:p>
            <a:pPr marL="12700" marR="138430">
              <a:lnSpc>
                <a:spcPct val="102200"/>
              </a:lnSpc>
              <a:spcBef>
                <a:spcPts val="1010"/>
              </a:spcBef>
            </a:pPr>
            <a:r>
              <a:rPr sz="900" b="1" spc="45" dirty="0">
                <a:latin typeface="Trebuchet MS"/>
                <a:cs typeface="Trebuchet MS"/>
              </a:rPr>
              <a:t>Requisitos</a:t>
            </a:r>
            <a:r>
              <a:rPr sz="900" b="1" spc="10" dirty="0">
                <a:latin typeface="Trebuchet MS"/>
                <a:cs typeface="Trebuchet MS"/>
              </a:rPr>
              <a:t> </a:t>
            </a:r>
            <a:r>
              <a:rPr sz="900" b="1" spc="85" dirty="0">
                <a:latin typeface="Trebuchet MS"/>
                <a:cs typeface="Trebuchet MS"/>
              </a:rPr>
              <a:t>académicos</a:t>
            </a:r>
            <a:r>
              <a:rPr sz="900" b="1" spc="10" dirty="0">
                <a:latin typeface="Trebuchet MS"/>
                <a:cs typeface="Trebuchet MS"/>
              </a:rPr>
              <a:t> </a:t>
            </a:r>
            <a:r>
              <a:rPr sz="900" b="1" dirty="0">
                <a:latin typeface="Trebuchet MS"/>
                <a:cs typeface="Trebuchet MS"/>
              </a:rPr>
              <a:t>rígidos,</a:t>
            </a:r>
            <a:r>
              <a:rPr sz="900" b="1" spc="15" dirty="0">
                <a:latin typeface="Trebuchet MS"/>
                <a:cs typeface="Trebuchet MS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excluindo</a:t>
            </a:r>
            <a:r>
              <a:rPr sz="900" spc="80" dirty="0">
                <a:latin typeface="Lucida Sans Unicode"/>
                <a:cs typeface="Lucida Sans Unicode"/>
              </a:rPr>
              <a:t> </a:t>
            </a:r>
            <a:r>
              <a:rPr sz="900" spc="-10" dirty="0">
                <a:latin typeface="Lucida Sans Unicode"/>
                <a:cs typeface="Lucida Sans Unicode"/>
              </a:rPr>
              <a:t>talentos </a:t>
            </a:r>
            <a:r>
              <a:rPr sz="900" dirty="0">
                <a:latin typeface="Lucida Sans Unicode"/>
                <a:cs typeface="Lucida Sans Unicode"/>
              </a:rPr>
              <a:t>não</a:t>
            </a:r>
            <a:r>
              <a:rPr sz="900" spc="80" dirty="0">
                <a:latin typeface="Lucida Sans Unicode"/>
                <a:cs typeface="Lucida Sans Unicode"/>
              </a:rPr>
              <a:t> </a:t>
            </a:r>
            <a:r>
              <a:rPr sz="900" spc="-10" dirty="0">
                <a:latin typeface="Lucida Sans Unicode"/>
                <a:cs typeface="Lucida Sans Unicode"/>
              </a:rPr>
              <a:t>tradicionais</a:t>
            </a:r>
            <a:endParaRPr sz="900">
              <a:latin typeface="Lucida Sans Unicode"/>
              <a:cs typeface="Lucida Sans Unicode"/>
            </a:endParaRPr>
          </a:p>
          <a:p>
            <a:pPr marL="12700" marR="532130">
              <a:lnSpc>
                <a:spcPct val="102200"/>
              </a:lnSpc>
              <a:spcBef>
                <a:spcPts val="1010"/>
              </a:spcBef>
            </a:pPr>
            <a:r>
              <a:rPr sz="900" b="1" spc="75" dirty="0">
                <a:latin typeface="Trebuchet MS"/>
                <a:cs typeface="Trebuchet MS"/>
              </a:rPr>
              <a:t>Custos</a:t>
            </a:r>
            <a:r>
              <a:rPr sz="900" b="1" spc="-60" dirty="0">
                <a:latin typeface="Trebuchet MS"/>
                <a:cs typeface="Trebuchet MS"/>
              </a:rPr>
              <a:t> </a:t>
            </a:r>
            <a:r>
              <a:rPr sz="900" b="1" spc="50" dirty="0">
                <a:latin typeface="Trebuchet MS"/>
                <a:cs typeface="Trebuchet MS"/>
              </a:rPr>
              <a:t>elevados,</a:t>
            </a:r>
            <a:r>
              <a:rPr sz="900" b="1" spc="-50" dirty="0">
                <a:latin typeface="Trebuchet MS"/>
                <a:cs typeface="Trebuchet MS"/>
              </a:rPr>
              <a:t> </a:t>
            </a:r>
            <a:r>
              <a:rPr sz="900" spc="-10" dirty="0">
                <a:latin typeface="Lucida Sans Unicode"/>
                <a:cs typeface="Lucida Sans Unicode"/>
              </a:rPr>
              <a:t>introduzindo </a:t>
            </a:r>
            <a:r>
              <a:rPr sz="900" spc="60" dirty="0">
                <a:latin typeface="Lucida Sans Unicode"/>
                <a:cs typeface="Lucida Sans Unicode"/>
              </a:rPr>
              <a:t>uma</a:t>
            </a:r>
            <a:r>
              <a:rPr sz="900" spc="-5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falta </a:t>
            </a:r>
            <a:r>
              <a:rPr sz="900" spc="25" dirty="0">
                <a:latin typeface="Lucida Sans Unicode"/>
                <a:cs typeface="Lucida Sans Unicode"/>
              </a:rPr>
              <a:t>de </a:t>
            </a:r>
            <a:r>
              <a:rPr sz="900" spc="10" dirty="0">
                <a:latin typeface="Lucida Sans Unicode"/>
                <a:cs typeface="Lucida Sans Unicode"/>
              </a:rPr>
              <a:t>diversidade</a:t>
            </a:r>
            <a:r>
              <a:rPr sz="900" spc="80" dirty="0">
                <a:latin typeface="Lucida Sans Unicode"/>
                <a:cs typeface="Lucida Sans Unicode"/>
              </a:rPr>
              <a:t> </a:t>
            </a:r>
            <a:r>
              <a:rPr sz="900" spc="10" dirty="0">
                <a:latin typeface="Lucida Sans Unicode"/>
                <a:cs typeface="Lucida Sans Unicode"/>
              </a:rPr>
              <a:t>de</a:t>
            </a:r>
            <a:r>
              <a:rPr sz="900" spc="80" dirty="0">
                <a:latin typeface="Lucida Sans Unicode"/>
                <a:cs typeface="Lucida Sans Unicode"/>
              </a:rPr>
              <a:t> </a:t>
            </a:r>
            <a:r>
              <a:rPr sz="900" spc="-10" dirty="0">
                <a:latin typeface="Lucida Sans Unicode"/>
                <a:cs typeface="Lucida Sans Unicode"/>
              </a:rPr>
              <a:t>perfis</a:t>
            </a:r>
            <a:endParaRPr sz="900">
              <a:latin typeface="Lucida Sans Unicode"/>
              <a:cs typeface="Lucida Sans Unicode"/>
            </a:endParaRPr>
          </a:p>
          <a:p>
            <a:pPr marL="12700" marR="389255">
              <a:lnSpc>
                <a:spcPct val="102200"/>
              </a:lnSpc>
              <a:spcBef>
                <a:spcPts val="1030"/>
              </a:spcBef>
            </a:pPr>
            <a:r>
              <a:rPr sz="900" b="1" spc="30" dirty="0">
                <a:latin typeface="Trebuchet MS"/>
                <a:cs typeface="Trebuchet MS"/>
              </a:rPr>
              <a:t>Experiência</a:t>
            </a:r>
            <a:r>
              <a:rPr sz="900" b="1" spc="-45" dirty="0">
                <a:latin typeface="Trebuchet MS"/>
                <a:cs typeface="Trebuchet MS"/>
              </a:rPr>
              <a:t> </a:t>
            </a:r>
            <a:r>
              <a:rPr sz="900" b="1" spc="60" dirty="0">
                <a:latin typeface="Trebuchet MS"/>
                <a:cs typeface="Trebuchet MS"/>
              </a:rPr>
              <a:t>prática</a:t>
            </a:r>
            <a:r>
              <a:rPr sz="900" b="1" spc="-45" dirty="0">
                <a:latin typeface="Trebuchet MS"/>
                <a:cs typeface="Trebuchet MS"/>
              </a:rPr>
              <a:t> </a:t>
            </a:r>
            <a:r>
              <a:rPr sz="900" b="1" spc="45" dirty="0">
                <a:latin typeface="Trebuchet MS"/>
                <a:cs typeface="Trebuchet MS"/>
              </a:rPr>
              <a:t>limitada,</a:t>
            </a:r>
            <a:r>
              <a:rPr sz="900" b="1" spc="-4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Lucida Sans Unicode"/>
                <a:cs typeface="Lucida Sans Unicode"/>
              </a:rPr>
              <a:t>criando</a:t>
            </a:r>
            <a:r>
              <a:rPr sz="900" dirty="0">
                <a:latin typeface="Lucida Sans Unicode"/>
                <a:cs typeface="Lucida Sans Unicode"/>
              </a:rPr>
              <a:t> </a:t>
            </a:r>
            <a:r>
              <a:rPr sz="900" spc="-10" dirty="0">
                <a:latin typeface="Lucida Sans Unicode"/>
                <a:cs typeface="Lucida Sans Unicode"/>
              </a:rPr>
              <a:t>lacunas </a:t>
            </a:r>
            <a:r>
              <a:rPr sz="900" dirty="0">
                <a:latin typeface="Lucida Sans Unicode"/>
                <a:cs typeface="Lucida Sans Unicode"/>
              </a:rPr>
              <a:t>entre</a:t>
            </a:r>
            <a:r>
              <a:rPr sz="900" spc="-15" dirty="0">
                <a:latin typeface="Lucida Sans Unicode"/>
                <a:cs typeface="Lucida Sans Unicode"/>
              </a:rPr>
              <a:t> </a:t>
            </a:r>
            <a:r>
              <a:rPr sz="900" spc="105" dirty="0">
                <a:latin typeface="Lucida Sans Unicode"/>
                <a:cs typeface="Lucida Sans Unicode"/>
              </a:rPr>
              <a:t>a</a:t>
            </a:r>
            <a:r>
              <a:rPr sz="900" spc="-10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teoria</a:t>
            </a:r>
            <a:r>
              <a:rPr sz="900" spc="-10" dirty="0">
                <a:latin typeface="Lucida Sans Unicode"/>
                <a:cs typeface="Lucida Sans Unicode"/>
              </a:rPr>
              <a:t> </a:t>
            </a:r>
            <a:r>
              <a:rPr sz="900" spc="55" dirty="0">
                <a:latin typeface="Lucida Sans Unicode"/>
                <a:cs typeface="Lucida Sans Unicode"/>
              </a:rPr>
              <a:t>e</a:t>
            </a:r>
            <a:r>
              <a:rPr sz="900" spc="-15" dirty="0">
                <a:latin typeface="Lucida Sans Unicode"/>
                <a:cs typeface="Lucida Sans Unicode"/>
              </a:rPr>
              <a:t> </a:t>
            </a:r>
            <a:r>
              <a:rPr sz="900" spc="105" dirty="0">
                <a:latin typeface="Lucida Sans Unicode"/>
                <a:cs typeface="Lucida Sans Unicode"/>
              </a:rPr>
              <a:t>a</a:t>
            </a:r>
            <a:r>
              <a:rPr sz="900" spc="-10" dirty="0">
                <a:latin typeface="Lucida Sans Unicode"/>
                <a:cs typeface="Lucida Sans Unicode"/>
              </a:rPr>
              <a:t> </a:t>
            </a:r>
            <a:r>
              <a:rPr sz="900" spc="40" dirty="0">
                <a:latin typeface="Lucida Sans Unicode"/>
                <a:cs typeface="Lucida Sans Unicode"/>
              </a:rPr>
              <a:t>aplicação</a:t>
            </a:r>
            <a:endParaRPr sz="900">
              <a:latin typeface="Lucida Sans Unicode"/>
              <a:cs typeface="Lucida Sans Unicode"/>
            </a:endParaRPr>
          </a:p>
          <a:p>
            <a:pPr marL="12700" marR="348615">
              <a:lnSpc>
                <a:spcPct val="102200"/>
              </a:lnSpc>
              <a:spcBef>
                <a:spcPts val="1010"/>
              </a:spcBef>
            </a:pPr>
            <a:r>
              <a:rPr sz="900" b="1" dirty="0">
                <a:latin typeface="Trebuchet MS"/>
                <a:cs typeface="Trebuchet MS"/>
              </a:rPr>
              <a:t>Foco</a:t>
            </a:r>
            <a:r>
              <a:rPr sz="900" b="1" spc="-30" dirty="0">
                <a:latin typeface="Trebuchet MS"/>
                <a:cs typeface="Trebuchet MS"/>
              </a:rPr>
              <a:t> </a:t>
            </a:r>
            <a:r>
              <a:rPr sz="900" b="1" spc="50" dirty="0">
                <a:latin typeface="Trebuchet MS"/>
                <a:cs typeface="Trebuchet MS"/>
              </a:rPr>
              <a:t>limitado</a:t>
            </a:r>
            <a:r>
              <a:rPr sz="900" b="1" spc="-25" dirty="0">
                <a:latin typeface="Trebuchet MS"/>
                <a:cs typeface="Trebuchet MS"/>
              </a:rPr>
              <a:t> </a:t>
            </a:r>
            <a:r>
              <a:rPr sz="900" b="1" spc="95" dirty="0">
                <a:latin typeface="Trebuchet MS"/>
                <a:cs typeface="Trebuchet MS"/>
              </a:rPr>
              <a:t>nas</a:t>
            </a:r>
            <a:r>
              <a:rPr sz="900" b="1" spc="-35" dirty="0">
                <a:latin typeface="Trebuchet MS"/>
                <a:cs typeface="Trebuchet MS"/>
              </a:rPr>
              <a:t> </a:t>
            </a:r>
            <a:r>
              <a:rPr sz="900" b="1" spc="70" dirty="0">
                <a:latin typeface="Trebuchet MS"/>
                <a:cs typeface="Trebuchet MS"/>
              </a:rPr>
              <a:t>competências</a:t>
            </a:r>
            <a:r>
              <a:rPr sz="900" b="1" spc="-35" dirty="0">
                <a:latin typeface="Trebuchet MS"/>
                <a:cs typeface="Trebuchet MS"/>
              </a:rPr>
              <a:t> </a:t>
            </a:r>
            <a:r>
              <a:rPr sz="900" b="1" spc="40" dirty="0">
                <a:latin typeface="Trebuchet MS"/>
                <a:cs typeface="Trebuchet MS"/>
              </a:rPr>
              <a:t>profissionais </a:t>
            </a:r>
            <a:r>
              <a:rPr sz="900" b="1" spc="55" dirty="0">
                <a:latin typeface="Trebuchet MS"/>
                <a:cs typeface="Trebuchet MS"/>
              </a:rPr>
              <a:t>imediatas,</a:t>
            </a:r>
            <a:r>
              <a:rPr sz="900" b="1" spc="-60" dirty="0">
                <a:latin typeface="Trebuchet MS"/>
                <a:cs typeface="Trebuchet MS"/>
              </a:rPr>
              <a:t> </a:t>
            </a:r>
            <a:r>
              <a:rPr sz="900" spc="60" dirty="0">
                <a:latin typeface="Lucida Sans Unicode"/>
                <a:cs typeface="Lucida Sans Unicode"/>
              </a:rPr>
              <a:t>com</a:t>
            </a:r>
            <a:r>
              <a:rPr sz="900" spc="-25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o</a:t>
            </a:r>
            <a:r>
              <a:rPr sz="900" spc="-20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risco</a:t>
            </a:r>
            <a:r>
              <a:rPr sz="900" spc="-25" dirty="0">
                <a:latin typeface="Lucida Sans Unicode"/>
                <a:cs typeface="Lucida Sans Unicode"/>
              </a:rPr>
              <a:t> </a:t>
            </a:r>
            <a:r>
              <a:rPr sz="900" spc="50" dirty="0">
                <a:latin typeface="Lucida Sans Unicode"/>
                <a:cs typeface="Lucida Sans Unicode"/>
              </a:rPr>
              <a:t>de</a:t>
            </a:r>
            <a:r>
              <a:rPr sz="900" spc="-15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se</a:t>
            </a:r>
            <a:r>
              <a:rPr sz="900" spc="-20" dirty="0">
                <a:latin typeface="Lucida Sans Unicode"/>
                <a:cs typeface="Lucida Sans Unicode"/>
              </a:rPr>
              <a:t> </a:t>
            </a:r>
            <a:r>
              <a:rPr sz="900" spc="-10" dirty="0">
                <a:latin typeface="Lucida Sans Unicode"/>
                <a:cs typeface="Lucida Sans Unicode"/>
              </a:rPr>
              <a:t>tornarem desatualizadas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988041" y="1912111"/>
            <a:ext cx="2910840" cy="24917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94310">
              <a:lnSpc>
                <a:spcPct val="102200"/>
              </a:lnSpc>
              <a:spcBef>
                <a:spcPts val="75"/>
              </a:spcBef>
            </a:pPr>
            <a:r>
              <a:rPr sz="900" b="1" spc="65" dirty="0">
                <a:solidFill>
                  <a:srgbClr val="00BABC"/>
                </a:solidFill>
                <a:latin typeface="Trebuchet MS"/>
                <a:cs typeface="Trebuchet MS"/>
              </a:rPr>
              <a:t>Aprendizagem</a:t>
            </a:r>
            <a:r>
              <a:rPr sz="900" b="1" spc="-3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900" b="1" i="1" spc="65" dirty="0">
                <a:solidFill>
                  <a:srgbClr val="00BABC"/>
                </a:solidFill>
                <a:latin typeface="Trebuchet MS"/>
                <a:cs typeface="Trebuchet MS"/>
              </a:rPr>
              <a:t>peer-to-</a:t>
            </a:r>
            <a:r>
              <a:rPr sz="900" b="1" i="1" spc="10" dirty="0">
                <a:solidFill>
                  <a:srgbClr val="00BABC"/>
                </a:solidFill>
                <a:latin typeface="Trebuchet MS"/>
                <a:cs typeface="Trebuchet MS"/>
              </a:rPr>
              <a:t>peer</a:t>
            </a:r>
            <a:r>
              <a:rPr sz="900" spc="10" dirty="0">
                <a:latin typeface="Lucida Sans Unicode"/>
                <a:cs typeface="Lucida Sans Unicode"/>
              </a:rPr>
              <a:t>,</a:t>
            </a:r>
            <a:r>
              <a:rPr sz="900" spc="30" dirty="0">
                <a:latin typeface="Lucida Sans Unicode"/>
                <a:cs typeface="Lucida Sans Unicode"/>
              </a:rPr>
              <a:t> </a:t>
            </a:r>
            <a:r>
              <a:rPr sz="900" spc="10" dirty="0">
                <a:latin typeface="Lucida Sans Unicode"/>
                <a:cs typeface="Lucida Sans Unicode"/>
              </a:rPr>
              <a:t>oferecendo</a:t>
            </a:r>
            <a:r>
              <a:rPr sz="900" spc="35" dirty="0">
                <a:latin typeface="Lucida Sans Unicode"/>
                <a:cs typeface="Lucida Sans Unicode"/>
              </a:rPr>
              <a:t> uma </a:t>
            </a:r>
            <a:r>
              <a:rPr sz="900" spc="50" dirty="0">
                <a:latin typeface="Lucida Sans Unicode"/>
                <a:cs typeface="Lucida Sans Unicode"/>
              </a:rPr>
              <a:t>abordagem</a:t>
            </a:r>
            <a:r>
              <a:rPr sz="900" spc="15" dirty="0">
                <a:latin typeface="Lucida Sans Unicode"/>
                <a:cs typeface="Lucida Sans Unicode"/>
              </a:rPr>
              <a:t> </a:t>
            </a:r>
            <a:r>
              <a:rPr sz="900" spc="10" dirty="0">
                <a:latin typeface="Lucida Sans Unicode"/>
                <a:cs typeface="Lucida Sans Unicode"/>
              </a:rPr>
              <a:t>prática</a:t>
            </a:r>
            <a:r>
              <a:rPr sz="900" spc="20" dirty="0">
                <a:latin typeface="Lucida Sans Unicode"/>
                <a:cs typeface="Lucida Sans Unicode"/>
              </a:rPr>
              <a:t> </a:t>
            </a:r>
            <a:r>
              <a:rPr sz="900" spc="55" dirty="0">
                <a:latin typeface="Lucida Sans Unicode"/>
                <a:cs typeface="Lucida Sans Unicode"/>
              </a:rPr>
              <a:t>e</a:t>
            </a:r>
            <a:r>
              <a:rPr sz="900" spc="25" dirty="0">
                <a:latin typeface="Lucida Sans Unicode"/>
                <a:cs typeface="Lucida Sans Unicode"/>
              </a:rPr>
              <a:t> </a:t>
            </a:r>
            <a:r>
              <a:rPr sz="900" spc="-10" dirty="0">
                <a:latin typeface="Lucida Sans Unicode"/>
                <a:cs typeface="Lucida Sans Unicode"/>
              </a:rPr>
              <a:t>colaborativa</a:t>
            </a:r>
            <a:endParaRPr sz="900">
              <a:latin typeface="Lucida Sans Unicode"/>
              <a:cs typeface="Lucida Sans Unicode"/>
            </a:endParaRPr>
          </a:p>
          <a:p>
            <a:pPr marL="12700" marR="53975">
              <a:lnSpc>
                <a:spcPct val="102200"/>
              </a:lnSpc>
              <a:spcBef>
                <a:spcPts val="1030"/>
              </a:spcBef>
            </a:pPr>
            <a:r>
              <a:rPr sz="900" b="1" spc="45" dirty="0">
                <a:solidFill>
                  <a:srgbClr val="00BABC"/>
                </a:solidFill>
                <a:latin typeface="Trebuchet MS"/>
                <a:cs typeface="Trebuchet MS"/>
              </a:rPr>
              <a:t>Currículo</a:t>
            </a:r>
            <a:r>
              <a:rPr sz="900" b="1" spc="-2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900" b="1" spc="10" dirty="0">
                <a:solidFill>
                  <a:srgbClr val="00BABC"/>
                </a:solidFill>
                <a:latin typeface="Trebuchet MS"/>
                <a:cs typeface="Trebuchet MS"/>
              </a:rPr>
              <a:t>e</a:t>
            </a:r>
            <a:r>
              <a:rPr sz="900" b="1" spc="-2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900" b="1" spc="10" dirty="0">
                <a:solidFill>
                  <a:srgbClr val="00BABC"/>
                </a:solidFill>
                <a:latin typeface="Trebuchet MS"/>
                <a:cs typeface="Trebuchet MS"/>
              </a:rPr>
              <a:t>ritmo</a:t>
            </a:r>
            <a:r>
              <a:rPr sz="900" b="1" spc="-2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900" b="1" spc="10" dirty="0">
                <a:solidFill>
                  <a:srgbClr val="00BABC"/>
                </a:solidFill>
                <a:latin typeface="Trebuchet MS"/>
                <a:cs typeface="Trebuchet MS"/>
              </a:rPr>
              <a:t>flexíveis,</a:t>
            </a:r>
            <a:r>
              <a:rPr sz="900" b="1" spc="-1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900" spc="50" dirty="0">
                <a:latin typeface="Lucida Sans Unicode"/>
                <a:cs typeface="Lucida Sans Unicode"/>
              </a:rPr>
              <a:t>adaptados</a:t>
            </a:r>
            <a:r>
              <a:rPr sz="900" spc="40" dirty="0">
                <a:latin typeface="Lucida Sans Unicode"/>
                <a:cs typeface="Lucida Sans Unicode"/>
              </a:rPr>
              <a:t> </a:t>
            </a:r>
            <a:r>
              <a:rPr sz="900" spc="10" dirty="0">
                <a:latin typeface="Lucida Sans Unicode"/>
                <a:cs typeface="Lucida Sans Unicode"/>
              </a:rPr>
              <a:t>aos</a:t>
            </a:r>
            <a:r>
              <a:rPr sz="900" spc="40" dirty="0">
                <a:latin typeface="Lucida Sans Unicode"/>
                <a:cs typeface="Lucida Sans Unicode"/>
              </a:rPr>
              <a:t> </a:t>
            </a:r>
            <a:r>
              <a:rPr sz="900" spc="-10" dirty="0">
                <a:latin typeface="Lucida Sans Unicode"/>
                <a:cs typeface="Lucida Sans Unicode"/>
              </a:rPr>
              <a:t>estilos </a:t>
            </a:r>
            <a:r>
              <a:rPr sz="900" spc="10" dirty="0">
                <a:latin typeface="Lucida Sans Unicode"/>
                <a:cs typeface="Lucida Sans Unicode"/>
              </a:rPr>
              <a:t>de</a:t>
            </a:r>
            <a:r>
              <a:rPr sz="900" spc="60" dirty="0">
                <a:latin typeface="Lucida Sans Unicode"/>
                <a:cs typeface="Lucida Sans Unicode"/>
              </a:rPr>
              <a:t> </a:t>
            </a:r>
            <a:r>
              <a:rPr sz="900" spc="10" dirty="0">
                <a:latin typeface="Lucida Sans Unicode"/>
                <a:cs typeface="Lucida Sans Unicode"/>
              </a:rPr>
              <a:t>aprendizagem</a:t>
            </a:r>
            <a:r>
              <a:rPr sz="900" spc="55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individuais</a:t>
            </a:r>
            <a:r>
              <a:rPr sz="900" spc="60" dirty="0">
                <a:latin typeface="Lucida Sans Unicode"/>
                <a:cs typeface="Lucida Sans Unicode"/>
              </a:rPr>
              <a:t> </a:t>
            </a:r>
            <a:r>
              <a:rPr sz="900" spc="55" dirty="0">
                <a:latin typeface="Lucida Sans Unicode"/>
                <a:cs typeface="Lucida Sans Unicode"/>
              </a:rPr>
              <a:t>e</a:t>
            </a:r>
            <a:r>
              <a:rPr sz="900" spc="60" dirty="0">
                <a:latin typeface="Lucida Sans Unicode"/>
                <a:cs typeface="Lucida Sans Unicode"/>
              </a:rPr>
              <a:t> </a:t>
            </a:r>
            <a:r>
              <a:rPr sz="900" spc="10" dirty="0">
                <a:latin typeface="Lucida Sans Unicode"/>
                <a:cs typeface="Lucida Sans Unicode"/>
              </a:rPr>
              <a:t>tempo</a:t>
            </a:r>
            <a:r>
              <a:rPr sz="900" spc="55" dirty="0">
                <a:latin typeface="Lucida Sans Unicode"/>
                <a:cs typeface="Lucida Sans Unicode"/>
              </a:rPr>
              <a:t> </a:t>
            </a:r>
            <a:r>
              <a:rPr sz="900" spc="-10" dirty="0">
                <a:latin typeface="Lucida Sans Unicode"/>
                <a:cs typeface="Lucida Sans Unicode"/>
              </a:rPr>
              <a:t>disponível</a:t>
            </a:r>
            <a:endParaRPr sz="900">
              <a:latin typeface="Lucida Sans Unicode"/>
              <a:cs typeface="Lucida Sans Unicode"/>
            </a:endParaRPr>
          </a:p>
          <a:p>
            <a:pPr marL="12700" marR="45720">
              <a:lnSpc>
                <a:spcPct val="102200"/>
              </a:lnSpc>
              <a:spcBef>
                <a:spcPts val="1010"/>
              </a:spcBef>
            </a:pPr>
            <a:r>
              <a:rPr sz="900" b="1" spc="95" dirty="0">
                <a:solidFill>
                  <a:srgbClr val="00BABC"/>
                </a:solidFill>
                <a:latin typeface="Trebuchet MS"/>
                <a:cs typeface="Trebuchet MS"/>
              </a:rPr>
              <a:t>Sem</a:t>
            </a:r>
            <a:r>
              <a:rPr sz="900" b="1" spc="-5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900" b="1" spc="75" dirty="0">
                <a:solidFill>
                  <a:srgbClr val="00BABC"/>
                </a:solidFill>
                <a:latin typeface="Trebuchet MS"/>
                <a:cs typeface="Trebuchet MS"/>
              </a:rPr>
              <a:t>pré-</a:t>
            </a:r>
            <a:r>
              <a:rPr sz="900" b="1" spc="45" dirty="0">
                <a:solidFill>
                  <a:srgbClr val="00BABC"/>
                </a:solidFill>
                <a:latin typeface="Trebuchet MS"/>
                <a:cs typeface="Trebuchet MS"/>
              </a:rPr>
              <a:t>requisitos</a:t>
            </a:r>
            <a:r>
              <a:rPr sz="900" b="1" spc="-5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900" b="1" spc="60" dirty="0">
                <a:solidFill>
                  <a:srgbClr val="00BABC"/>
                </a:solidFill>
                <a:latin typeface="Trebuchet MS"/>
                <a:cs typeface="Trebuchet MS"/>
              </a:rPr>
              <a:t>de</a:t>
            </a:r>
            <a:r>
              <a:rPr sz="900" b="1" spc="-5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900" b="1" spc="50" dirty="0">
                <a:solidFill>
                  <a:srgbClr val="00BABC"/>
                </a:solidFill>
                <a:latin typeface="Trebuchet MS"/>
                <a:cs typeface="Trebuchet MS"/>
              </a:rPr>
              <a:t>diploma</a:t>
            </a:r>
            <a:r>
              <a:rPr sz="900" spc="50" dirty="0">
                <a:latin typeface="Lucida Sans Unicode"/>
                <a:cs typeface="Lucida Sans Unicode"/>
              </a:rPr>
              <a:t>,</a:t>
            </a:r>
            <a:r>
              <a:rPr sz="900" spc="-10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abertura</a:t>
            </a:r>
            <a:r>
              <a:rPr sz="900" spc="5" dirty="0">
                <a:latin typeface="Lucida Sans Unicode"/>
                <a:cs typeface="Lucida Sans Unicode"/>
              </a:rPr>
              <a:t> </a:t>
            </a:r>
            <a:r>
              <a:rPr sz="900" spc="105" dirty="0">
                <a:latin typeface="Lucida Sans Unicode"/>
                <a:cs typeface="Lucida Sans Unicode"/>
              </a:rPr>
              <a:t>a</a:t>
            </a:r>
            <a:r>
              <a:rPr sz="900" spc="10" dirty="0">
                <a:latin typeface="Lucida Sans Unicode"/>
                <a:cs typeface="Lucida Sans Unicode"/>
              </a:rPr>
              <a:t> </a:t>
            </a:r>
            <a:r>
              <a:rPr sz="900" spc="-20" dirty="0">
                <a:latin typeface="Lucida Sans Unicode"/>
                <a:cs typeface="Lucida Sans Unicode"/>
              </a:rPr>
              <a:t>todos </a:t>
            </a:r>
            <a:r>
              <a:rPr sz="900" spc="10" dirty="0">
                <a:latin typeface="Lucida Sans Unicode"/>
                <a:cs typeface="Lucida Sans Unicode"/>
              </a:rPr>
              <a:t>os</a:t>
            </a:r>
            <a:r>
              <a:rPr sz="900" spc="40" dirty="0">
                <a:latin typeface="Lucida Sans Unicode"/>
                <a:cs typeface="Lucida Sans Unicode"/>
              </a:rPr>
              <a:t> </a:t>
            </a:r>
            <a:r>
              <a:rPr sz="900" spc="10" dirty="0">
                <a:latin typeface="Lucida Sans Unicode"/>
                <a:cs typeface="Lucida Sans Unicode"/>
              </a:rPr>
              <a:t>estudantes</a:t>
            </a:r>
            <a:r>
              <a:rPr sz="900" spc="40" dirty="0">
                <a:latin typeface="Lucida Sans Unicode"/>
                <a:cs typeface="Lucida Sans Unicode"/>
              </a:rPr>
              <a:t> </a:t>
            </a:r>
            <a:r>
              <a:rPr sz="900" spc="10" dirty="0">
                <a:latin typeface="Lucida Sans Unicode"/>
                <a:cs typeface="Lucida Sans Unicode"/>
              </a:rPr>
              <a:t>talentosos</a:t>
            </a:r>
            <a:r>
              <a:rPr sz="900" spc="45" dirty="0">
                <a:latin typeface="Lucida Sans Unicode"/>
                <a:cs typeface="Lucida Sans Unicode"/>
              </a:rPr>
              <a:t> </a:t>
            </a:r>
            <a:r>
              <a:rPr sz="900" spc="10" dirty="0">
                <a:latin typeface="Lucida Sans Unicode"/>
                <a:cs typeface="Lucida Sans Unicode"/>
              </a:rPr>
              <a:t>que</a:t>
            </a:r>
            <a:r>
              <a:rPr sz="900" spc="40" dirty="0">
                <a:latin typeface="Lucida Sans Unicode"/>
                <a:cs typeface="Lucida Sans Unicode"/>
              </a:rPr>
              <a:t> </a:t>
            </a:r>
            <a:r>
              <a:rPr sz="900" spc="10" dirty="0">
                <a:latin typeface="Lucida Sans Unicode"/>
                <a:cs typeface="Lucida Sans Unicode"/>
              </a:rPr>
              <a:t>queiram</a:t>
            </a:r>
            <a:r>
              <a:rPr sz="900" spc="35" dirty="0">
                <a:latin typeface="Lucida Sans Unicode"/>
                <a:cs typeface="Lucida Sans Unicode"/>
              </a:rPr>
              <a:t> </a:t>
            </a:r>
            <a:r>
              <a:rPr sz="900" spc="-10" dirty="0">
                <a:latin typeface="Lucida Sans Unicode"/>
                <a:cs typeface="Lucida Sans Unicode"/>
              </a:rPr>
              <a:t>aprender</a:t>
            </a:r>
            <a:endParaRPr sz="900">
              <a:latin typeface="Lucida Sans Unicode"/>
              <a:cs typeface="Lucida Sans Unicode"/>
            </a:endParaRPr>
          </a:p>
          <a:p>
            <a:pPr marL="12700" marR="80010">
              <a:lnSpc>
                <a:spcPct val="102200"/>
              </a:lnSpc>
              <a:spcBef>
                <a:spcPts val="1010"/>
              </a:spcBef>
            </a:pPr>
            <a:r>
              <a:rPr sz="900" spc="-10" dirty="0">
                <a:latin typeface="Lucida Sans Unicode"/>
                <a:cs typeface="Lucida Sans Unicode"/>
              </a:rPr>
              <a:t>Ensino</a:t>
            </a:r>
            <a:r>
              <a:rPr sz="900" spc="-45" dirty="0">
                <a:latin typeface="Lucida Sans Unicode"/>
                <a:cs typeface="Lucida Sans Unicode"/>
              </a:rPr>
              <a:t> </a:t>
            </a:r>
            <a:r>
              <a:rPr sz="900" b="1" spc="100" dirty="0">
                <a:solidFill>
                  <a:srgbClr val="00BABC"/>
                </a:solidFill>
                <a:latin typeface="Trebuchet MS"/>
                <a:cs typeface="Trebuchet MS"/>
              </a:rPr>
              <a:t>sem</a:t>
            </a:r>
            <a:r>
              <a:rPr sz="900" b="1" spc="-3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900" b="1" spc="45" dirty="0">
                <a:solidFill>
                  <a:srgbClr val="00BABC"/>
                </a:solidFill>
                <a:latin typeface="Trebuchet MS"/>
                <a:cs typeface="Trebuchet MS"/>
              </a:rPr>
              <a:t>propinas</a:t>
            </a:r>
            <a:r>
              <a:rPr sz="900" spc="45" dirty="0">
                <a:latin typeface="Lucida Sans Unicode"/>
                <a:cs typeface="Lucida Sans Unicode"/>
              </a:rPr>
              <a:t>,</a:t>
            </a:r>
            <a:r>
              <a:rPr sz="900" spc="25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promovendo</a:t>
            </a:r>
            <a:r>
              <a:rPr sz="900" spc="30" dirty="0">
                <a:latin typeface="Lucida Sans Unicode"/>
                <a:cs typeface="Lucida Sans Unicode"/>
              </a:rPr>
              <a:t> </a:t>
            </a:r>
            <a:r>
              <a:rPr sz="900" spc="105" dirty="0">
                <a:latin typeface="Lucida Sans Unicode"/>
                <a:cs typeface="Lucida Sans Unicode"/>
              </a:rPr>
              <a:t>a</a:t>
            </a:r>
            <a:r>
              <a:rPr sz="900" spc="30" dirty="0">
                <a:latin typeface="Lucida Sans Unicode"/>
                <a:cs typeface="Lucida Sans Unicode"/>
              </a:rPr>
              <a:t> </a:t>
            </a:r>
            <a:r>
              <a:rPr sz="900" spc="-10" dirty="0">
                <a:latin typeface="Lucida Sans Unicode"/>
                <a:cs typeface="Lucida Sans Unicode"/>
              </a:rPr>
              <a:t>diversidade </a:t>
            </a:r>
            <a:r>
              <a:rPr sz="900" dirty="0">
                <a:latin typeface="Lucida Sans Unicode"/>
                <a:cs typeface="Lucida Sans Unicode"/>
              </a:rPr>
              <a:t>de</a:t>
            </a:r>
            <a:r>
              <a:rPr sz="900" spc="-20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perfis</a:t>
            </a:r>
            <a:r>
              <a:rPr sz="900" spc="-20" dirty="0">
                <a:latin typeface="Lucida Sans Unicode"/>
                <a:cs typeface="Lucida Sans Unicode"/>
              </a:rPr>
              <a:t> </a:t>
            </a:r>
            <a:r>
              <a:rPr sz="900" spc="55" dirty="0">
                <a:latin typeface="Lucida Sans Unicode"/>
                <a:cs typeface="Lucida Sans Unicode"/>
              </a:rPr>
              <a:t>e</a:t>
            </a:r>
            <a:r>
              <a:rPr sz="900" spc="-20" dirty="0">
                <a:latin typeface="Lucida Sans Unicode"/>
                <a:cs typeface="Lucida Sans Unicode"/>
              </a:rPr>
              <a:t> </a:t>
            </a:r>
            <a:r>
              <a:rPr sz="900" spc="105" dirty="0">
                <a:latin typeface="Lucida Sans Unicode"/>
                <a:cs typeface="Lucida Sans Unicode"/>
              </a:rPr>
              <a:t>a</a:t>
            </a:r>
            <a:r>
              <a:rPr sz="900" spc="-20" dirty="0">
                <a:latin typeface="Lucida Sans Unicode"/>
                <a:cs typeface="Lucida Sans Unicode"/>
              </a:rPr>
              <a:t> </a:t>
            </a:r>
            <a:r>
              <a:rPr sz="900" spc="-10" dirty="0">
                <a:latin typeface="Lucida Sans Unicode"/>
                <a:cs typeface="Lucida Sans Unicode"/>
              </a:rPr>
              <a:t>inclusão</a:t>
            </a:r>
            <a:endParaRPr sz="900">
              <a:latin typeface="Lucida Sans Unicode"/>
              <a:cs typeface="Lucida Sans Unicode"/>
            </a:endParaRPr>
          </a:p>
          <a:p>
            <a:pPr marL="12700" marR="323850">
              <a:lnSpc>
                <a:spcPct val="102200"/>
              </a:lnSpc>
              <a:spcBef>
                <a:spcPts val="1030"/>
              </a:spcBef>
            </a:pPr>
            <a:r>
              <a:rPr sz="900" b="1" spc="50" dirty="0">
                <a:solidFill>
                  <a:srgbClr val="00BABC"/>
                </a:solidFill>
                <a:latin typeface="Trebuchet MS"/>
                <a:cs typeface="Trebuchet MS"/>
              </a:rPr>
              <a:t>Ênfase</a:t>
            </a:r>
            <a:r>
              <a:rPr sz="900" b="1" spc="-5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900" b="1" spc="100" dirty="0">
                <a:solidFill>
                  <a:srgbClr val="00BABC"/>
                </a:solidFill>
                <a:latin typeface="Trebuchet MS"/>
                <a:cs typeface="Trebuchet MS"/>
              </a:rPr>
              <a:t>em</a:t>
            </a:r>
            <a:r>
              <a:rPr sz="900" b="1" spc="-5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900" b="1" spc="30" dirty="0">
                <a:solidFill>
                  <a:srgbClr val="00BABC"/>
                </a:solidFill>
                <a:latin typeface="Trebuchet MS"/>
                <a:cs typeface="Trebuchet MS"/>
              </a:rPr>
              <a:t>projetos</a:t>
            </a:r>
            <a:r>
              <a:rPr sz="900" b="1" spc="-5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900" b="1" spc="30" dirty="0">
                <a:solidFill>
                  <a:srgbClr val="00BABC"/>
                </a:solidFill>
                <a:latin typeface="Trebuchet MS"/>
                <a:cs typeface="Trebuchet MS"/>
              </a:rPr>
              <a:t>práticos,</a:t>
            </a:r>
            <a:r>
              <a:rPr sz="900" b="1" spc="-3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latin typeface="Lucida Sans Unicode"/>
                <a:cs typeface="Lucida Sans Unicode"/>
              </a:rPr>
              <a:t>desenvolvendo </a:t>
            </a:r>
            <a:r>
              <a:rPr sz="900" spc="20" dirty="0">
                <a:latin typeface="Lucida Sans Unicode"/>
                <a:cs typeface="Lucida Sans Unicode"/>
              </a:rPr>
              <a:t>competências </a:t>
            </a:r>
            <a:r>
              <a:rPr sz="900" spc="55" dirty="0">
                <a:latin typeface="Lucida Sans Unicode"/>
                <a:cs typeface="Lucida Sans Unicode"/>
              </a:rPr>
              <a:t>e</a:t>
            </a:r>
            <a:r>
              <a:rPr sz="900" spc="20" dirty="0">
                <a:latin typeface="Lucida Sans Unicode"/>
                <a:cs typeface="Lucida Sans Unicode"/>
              </a:rPr>
              <a:t> </a:t>
            </a:r>
            <a:r>
              <a:rPr sz="900" spc="10" dirty="0">
                <a:latin typeface="Lucida Sans Unicode"/>
                <a:cs typeface="Lucida Sans Unicode"/>
              </a:rPr>
              <a:t>experiência</a:t>
            </a:r>
            <a:r>
              <a:rPr sz="900" spc="25" dirty="0">
                <a:latin typeface="Lucida Sans Unicode"/>
                <a:cs typeface="Lucida Sans Unicode"/>
              </a:rPr>
              <a:t> </a:t>
            </a:r>
            <a:r>
              <a:rPr sz="900" spc="20" dirty="0">
                <a:latin typeface="Lucida Sans Unicode"/>
                <a:cs typeface="Lucida Sans Unicode"/>
              </a:rPr>
              <a:t>no</a:t>
            </a:r>
            <a:r>
              <a:rPr sz="900" spc="15" dirty="0">
                <a:latin typeface="Lucida Sans Unicode"/>
                <a:cs typeface="Lucida Sans Unicode"/>
              </a:rPr>
              <a:t> </a:t>
            </a:r>
            <a:r>
              <a:rPr sz="900" spc="20" dirty="0">
                <a:latin typeface="Lucida Sans Unicode"/>
                <a:cs typeface="Lucida Sans Unicode"/>
              </a:rPr>
              <a:t>mundo</a:t>
            </a:r>
            <a:r>
              <a:rPr sz="900" spc="15" dirty="0">
                <a:latin typeface="Lucida Sans Unicode"/>
                <a:cs typeface="Lucida Sans Unicode"/>
              </a:rPr>
              <a:t> </a:t>
            </a:r>
            <a:r>
              <a:rPr sz="900" spc="-20" dirty="0">
                <a:latin typeface="Lucida Sans Unicode"/>
                <a:cs typeface="Lucida Sans Unicode"/>
              </a:rPr>
              <a:t>real</a:t>
            </a:r>
            <a:endParaRPr sz="900">
              <a:latin typeface="Lucida Sans Unicode"/>
              <a:cs typeface="Lucida Sans Unicode"/>
            </a:endParaRPr>
          </a:p>
          <a:p>
            <a:pPr marL="12700" marR="5080">
              <a:lnSpc>
                <a:spcPct val="102200"/>
              </a:lnSpc>
              <a:spcBef>
                <a:spcPts val="1010"/>
              </a:spcBef>
            </a:pPr>
            <a:r>
              <a:rPr sz="900" b="1" spc="20" dirty="0">
                <a:solidFill>
                  <a:srgbClr val="00BABC"/>
                </a:solidFill>
                <a:latin typeface="Trebuchet MS"/>
                <a:cs typeface="Trebuchet MS"/>
              </a:rPr>
              <a:t>Foco</a:t>
            </a:r>
            <a:r>
              <a:rPr sz="900" b="1" spc="-3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900" b="1" spc="105" dirty="0">
                <a:solidFill>
                  <a:srgbClr val="00BABC"/>
                </a:solidFill>
                <a:latin typeface="Trebuchet MS"/>
                <a:cs typeface="Trebuchet MS"/>
              </a:rPr>
              <a:t>em</a:t>
            </a:r>
            <a:r>
              <a:rPr sz="900" b="1" spc="-3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900" b="1" spc="70" dirty="0">
                <a:solidFill>
                  <a:srgbClr val="00BABC"/>
                </a:solidFill>
                <a:latin typeface="Trebuchet MS"/>
                <a:cs typeface="Trebuchet MS"/>
              </a:rPr>
              <a:t>aprendizagem</a:t>
            </a:r>
            <a:r>
              <a:rPr sz="900" b="1" spc="-3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900" b="1" spc="50" dirty="0">
                <a:solidFill>
                  <a:srgbClr val="00BABC"/>
                </a:solidFill>
                <a:latin typeface="Trebuchet MS"/>
                <a:cs typeface="Trebuchet MS"/>
              </a:rPr>
              <a:t>holística</a:t>
            </a:r>
            <a:r>
              <a:rPr sz="900" b="1" spc="-2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900" b="1" spc="20" dirty="0">
                <a:solidFill>
                  <a:srgbClr val="00BABC"/>
                </a:solidFill>
                <a:latin typeface="Trebuchet MS"/>
                <a:cs typeface="Trebuchet MS"/>
              </a:rPr>
              <a:t>e</a:t>
            </a:r>
            <a:r>
              <a:rPr sz="900" b="1" spc="-3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900" b="1" spc="20" dirty="0">
                <a:solidFill>
                  <a:srgbClr val="00BABC"/>
                </a:solidFill>
                <a:latin typeface="Trebuchet MS"/>
                <a:cs typeface="Trebuchet MS"/>
              </a:rPr>
              <a:t>contínua</a:t>
            </a:r>
            <a:r>
              <a:rPr sz="900" spc="20" dirty="0">
                <a:latin typeface="Lucida Sans Unicode"/>
                <a:cs typeface="Lucida Sans Unicode"/>
              </a:rPr>
              <a:t>,</a:t>
            </a:r>
            <a:r>
              <a:rPr sz="900" spc="25" dirty="0">
                <a:latin typeface="Lucida Sans Unicode"/>
                <a:cs typeface="Lucida Sans Unicode"/>
              </a:rPr>
              <a:t> </a:t>
            </a:r>
            <a:r>
              <a:rPr sz="900" spc="35" dirty="0">
                <a:latin typeface="Lucida Sans Unicode"/>
                <a:cs typeface="Lucida Sans Unicode"/>
              </a:rPr>
              <a:t>com </a:t>
            </a:r>
            <a:r>
              <a:rPr sz="900" spc="50" dirty="0">
                <a:latin typeface="Lucida Sans Unicode"/>
                <a:cs typeface="Lucida Sans Unicode"/>
              </a:rPr>
              <a:t>preparação</a:t>
            </a:r>
            <a:r>
              <a:rPr sz="900" spc="-10" dirty="0">
                <a:latin typeface="Lucida Sans Unicode"/>
                <a:cs typeface="Lucida Sans Unicode"/>
              </a:rPr>
              <a:t> </a:t>
            </a:r>
            <a:r>
              <a:rPr sz="900" spc="50" dirty="0">
                <a:latin typeface="Lucida Sans Unicode"/>
                <a:cs typeface="Lucida Sans Unicode"/>
              </a:rPr>
              <a:t>para</a:t>
            </a:r>
            <a:r>
              <a:rPr sz="900" dirty="0">
                <a:latin typeface="Lucida Sans Unicode"/>
                <a:cs typeface="Lucida Sans Unicode"/>
              </a:rPr>
              <a:t> os </a:t>
            </a:r>
            <a:r>
              <a:rPr sz="900" spc="50" dirty="0">
                <a:latin typeface="Lucida Sans Unicode"/>
                <a:cs typeface="Lucida Sans Unicode"/>
              </a:rPr>
              <a:t>avanços</a:t>
            </a:r>
            <a:r>
              <a:rPr sz="900" dirty="0">
                <a:latin typeface="Lucida Sans Unicode"/>
                <a:cs typeface="Lucida Sans Unicode"/>
              </a:rPr>
              <a:t> tecnológicos </a:t>
            </a:r>
            <a:r>
              <a:rPr sz="900" spc="55" dirty="0">
                <a:latin typeface="Lucida Sans Unicode"/>
                <a:cs typeface="Lucida Sans Unicode"/>
              </a:rPr>
              <a:t>e</a:t>
            </a:r>
            <a:r>
              <a:rPr sz="900" spc="5" dirty="0">
                <a:latin typeface="Lucida Sans Unicode"/>
                <a:cs typeface="Lucida Sans Unicode"/>
              </a:rPr>
              <a:t> </a:t>
            </a:r>
            <a:r>
              <a:rPr sz="900" spc="35" dirty="0">
                <a:latin typeface="Lucida Sans Unicode"/>
                <a:cs typeface="Lucida Sans Unicode"/>
              </a:rPr>
              <a:t>com </a:t>
            </a:r>
            <a:r>
              <a:rPr sz="900" spc="10" dirty="0">
                <a:latin typeface="Lucida Sans Unicode"/>
                <a:cs typeface="Lucida Sans Unicode"/>
              </a:rPr>
              <a:t>reforço</a:t>
            </a:r>
            <a:r>
              <a:rPr sz="900" spc="35" dirty="0">
                <a:latin typeface="Lucida Sans Unicode"/>
                <a:cs typeface="Lucida Sans Unicode"/>
              </a:rPr>
              <a:t> </a:t>
            </a:r>
            <a:r>
              <a:rPr sz="900" spc="65" dirty="0">
                <a:latin typeface="Lucida Sans Unicode"/>
                <a:cs typeface="Lucida Sans Unicode"/>
              </a:rPr>
              <a:t>em</a:t>
            </a:r>
            <a:r>
              <a:rPr sz="900" spc="35" dirty="0">
                <a:latin typeface="Lucida Sans Unicode"/>
                <a:cs typeface="Lucida Sans Unicode"/>
              </a:rPr>
              <a:t> </a:t>
            </a:r>
            <a:r>
              <a:rPr sz="900" spc="20" dirty="0">
                <a:latin typeface="Lucida Sans Unicode"/>
                <a:cs typeface="Lucida Sans Unicode"/>
              </a:rPr>
              <a:t>competências</a:t>
            </a:r>
            <a:r>
              <a:rPr sz="900" spc="40" dirty="0">
                <a:latin typeface="Lucida Sans Unicode"/>
                <a:cs typeface="Lucida Sans Unicode"/>
              </a:rPr>
              <a:t> </a:t>
            </a:r>
            <a:r>
              <a:rPr sz="900" spc="-10" dirty="0">
                <a:latin typeface="Lucida Sans Unicode"/>
                <a:cs typeface="Lucida Sans Unicode"/>
              </a:rPr>
              <a:t>sociais</a:t>
            </a:r>
            <a:endParaRPr sz="9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2230"/>
            <a:chOff x="0" y="0"/>
            <a:chExt cx="9144000" cy="5142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9299" y="72999"/>
              <a:ext cx="4512945" cy="479425"/>
            </a:xfrm>
            <a:custGeom>
              <a:avLst/>
              <a:gdLst/>
              <a:ahLst/>
              <a:cxnLst/>
              <a:rect l="l" t="t" r="r" b="b"/>
              <a:pathLst>
                <a:path w="4512945" h="479425">
                  <a:moveTo>
                    <a:pt x="4512599" y="0"/>
                  </a:moveTo>
                  <a:lnTo>
                    <a:pt x="0" y="0"/>
                  </a:lnTo>
                  <a:lnTo>
                    <a:pt x="0" y="479099"/>
                  </a:lnTo>
                  <a:lnTo>
                    <a:pt x="4512599" y="479099"/>
                  </a:lnTo>
                  <a:lnTo>
                    <a:pt x="45125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9299" y="72999"/>
              <a:ext cx="4512945" cy="479425"/>
            </a:xfrm>
            <a:custGeom>
              <a:avLst/>
              <a:gdLst/>
              <a:ahLst/>
              <a:cxnLst/>
              <a:rect l="l" t="t" r="r" b="b"/>
              <a:pathLst>
                <a:path w="4512945" h="479425">
                  <a:moveTo>
                    <a:pt x="0" y="0"/>
                  </a:moveTo>
                  <a:lnTo>
                    <a:pt x="4512600" y="0"/>
                  </a:lnTo>
                  <a:lnTo>
                    <a:pt x="4512600" y="479100"/>
                  </a:lnTo>
                  <a:lnTo>
                    <a:pt x="0" y="4791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69674" y="643350"/>
              <a:ext cx="5550535" cy="479425"/>
            </a:xfrm>
            <a:custGeom>
              <a:avLst/>
              <a:gdLst/>
              <a:ahLst/>
              <a:cxnLst/>
              <a:rect l="l" t="t" r="r" b="b"/>
              <a:pathLst>
                <a:path w="5550534" h="479425">
                  <a:moveTo>
                    <a:pt x="5550000" y="0"/>
                  </a:moveTo>
                  <a:lnTo>
                    <a:pt x="0" y="0"/>
                  </a:lnTo>
                  <a:lnTo>
                    <a:pt x="0" y="479099"/>
                  </a:lnTo>
                  <a:lnTo>
                    <a:pt x="5550000" y="479099"/>
                  </a:lnTo>
                  <a:lnTo>
                    <a:pt x="5550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69674" y="643350"/>
              <a:ext cx="5550535" cy="479425"/>
            </a:xfrm>
            <a:custGeom>
              <a:avLst/>
              <a:gdLst/>
              <a:ahLst/>
              <a:cxnLst/>
              <a:rect l="l" t="t" r="r" b="b"/>
              <a:pathLst>
                <a:path w="5550534" h="479425">
                  <a:moveTo>
                    <a:pt x="0" y="0"/>
                  </a:moveTo>
                  <a:lnTo>
                    <a:pt x="5550000" y="0"/>
                  </a:lnTo>
                  <a:lnTo>
                    <a:pt x="5550000" y="479100"/>
                  </a:lnTo>
                  <a:lnTo>
                    <a:pt x="0" y="4791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8700" y="1746449"/>
              <a:ext cx="6640830" cy="825500"/>
            </a:xfrm>
            <a:custGeom>
              <a:avLst/>
              <a:gdLst/>
              <a:ahLst/>
              <a:cxnLst/>
              <a:rect l="l" t="t" r="r" b="b"/>
              <a:pathLst>
                <a:path w="6640830" h="825500">
                  <a:moveTo>
                    <a:pt x="6640799" y="0"/>
                  </a:moveTo>
                  <a:lnTo>
                    <a:pt x="0" y="0"/>
                  </a:lnTo>
                  <a:lnTo>
                    <a:pt x="0" y="825300"/>
                  </a:lnTo>
                  <a:lnTo>
                    <a:pt x="6640799" y="825300"/>
                  </a:lnTo>
                  <a:lnTo>
                    <a:pt x="66407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88700" y="1746449"/>
              <a:ext cx="6640830" cy="825500"/>
            </a:xfrm>
            <a:custGeom>
              <a:avLst/>
              <a:gdLst/>
              <a:ahLst/>
              <a:cxnLst/>
              <a:rect l="l" t="t" r="r" b="b"/>
              <a:pathLst>
                <a:path w="6640830" h="825500">
                  <a:moveTo>
                    <a:pt x="0" y="0"/>
                  </a:moveTo>
                  <a:lnTo>
                    <a:pt x="6640800" y="0"/>
                  </a:lnTo>
                  <a:lnTo>
                    <a:pt x="6640800" y="825300"/>
                  </a:lnTo>
                  <a:lnTo>
                    <a:pt x="0" y="8253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50675" y="3130550"/>
              <a:ext cx="7117080" cy="763270"/>
            </a:xfrm>
            <a:custGeom>
              <a:avLst/>
              <a:gdLst/>
              <a:ahLst/>
              <a:cxnLst/>
              <a:rect l="l" t="t" r="r" b="b"/>
              <a:pathLst>
                <a:path w="7117080" h="763270">
                  <a:moveTo>
                    <a:pt x="7116599" y="0"/>
                  </a:moveTo>
                  <a:lnTo>
                    <a:pt x="0" y="0"/>
                  </a:lnTo>
                  <a:lnTo>
                    <a:pt x="0" y="762900"/>
                  </a:lnTo>
                  <a:lnTo>
                    <a:pt x="7116599" y="762900"/>
                  </a:lnTo>
                  <a:lnTo>
                    <a:pt x="71165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50675" y="3130550"/>
              <a:ext cx="7117080" cy="763270"/>
            </a:xfrm>
            <a:custGeom>
              <a:avLst/>
              <a:gdLst/>
              <a:ahLst/>
              <a:cxnLst/>
              <a:rect l="l" t="t" r="r" b="b"/>
              <a:pathLst>
                <a:path w="7117080" h="763270">
                  <a:moveTo>
                    <a:pt x="0" y="0"/>
                  </a:moveTo>
                  <a:lnTo>
                    <a:pt x="7116600" y="0"/>
                  </a:lnTo>
                  <a:lnTo>
                    <a:pt x="7116600" y="762900"/>
                  </a:lnTo>
                  <a:lnTo>
                    <a:pt x="0" y="7629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51599" y="4526074"/>
              <a:ext cx="6640830" cy="553720"/>
            </a:xfrm>
            <a:custGeom>
              <a:avLst/>
              <a:gdLst/>
              <a:ahLst/>
              <a:cxnLst/>
              <a:rect l="l" t="t" r="r" b="b"/>
              <a:pathLst>
                <a:path w="6640830" h="553720">
                  <a:moveTo>
                    <a:pt x="6640799" y="0"/>
                  </a:moveTo>
                  <a:lnTo>
                    <a:pt x="0" y="0"/>
                  </a:lnTo>
                  <a:lnTo>
                    <a:pt x="0" y="553499"/>
                  </a:lnTo>
                  <a:lnTo>
                    <a:pt x="6640799" y="553499"/>
                  </a:lnTo>
                  <a:lnTo>
                    <a:pt x="66407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51599" y="4526074"/>
              <a:ext cx="6640830" cy="553720"/>
            </a:xfrm>
            <a:custGeom>
              <a:avLst/>
              <a:gdLst/>
              <a:ahLst/>
              <a:cxnLst/>
              <a:rect l="l" t="t" r="r" b="b"/>
              <a:pathLst>
                <a:path w="6640830" h="553720">
                  <a:moveTo>
                    <a:pt x="0" y="0"/>
                  </a:moveTo>
                  <a:lnTo>
                    <a:pt x="6640800" y="0"/>
                  </a:lnTo>
                  <a:lnTo>
                    <a:pt x="6640800" y="553500"/>
                  </a:lnTo>
                  <a:lnTo>
                    <a:pt x="0" y="5535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8225">
              <a:lnSpc>
                <a:spcPct val="100000"/>
              </a:lnSpc>
              <a:spcBef>
                <a:spcPts val="100"/>
              </a:spcBef>
            </a:pPr>
            <a:r>
              <a:rPr sz="2400" b="1" spc="125" dirty="0">
                <a:solidFill>
                  <a:srgbClr val="00BABC"/>
                </a:solidFill>
                <a:latin typeface="Trebuchet MS"/>
                <a:cs typeface="Trebuchet MS"/>
              </a:rPr>
              <a:t>Percurso</a:t>
            </a:r>
            <a:r>
              <a:rPr sz="2400" b="1" spc="-21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b="1" spc="190" dirty="0">
                <a:solidFill>
                  <a:srgbClr val="00BABC"/>
                </a:solidFill>
                <a:latin typeface="Trebuchet MS"/>
                <a:cs typeface="Trebuchet MS"/>
              </a:rPr>
              <a:t>do</a:t>
            </a:r>
            <a:r>
              <a:rPr sz="2400" b="1" spc="-204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b="1" spc="160" dirty="0">
                <a:solidFill>
                  <a:srgbClr val="00BABC"/>
                </a:solidFill>
                <a:latin typeface="Trebuchet MS"/>
                <a:cs typeface="Trebuchet MS"/>
              </a:rPr>
              <a:t>aluno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2318" y="1716023"/>
            <a:ext cx="1769745" cy="6902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065" marR="5080" indent="1270" algn="ctr">
              <a:lnSpc>
                <a:spcPct val="98800"/>
              </a:lnSpc>
              <a:spcBef>
                <a:spcPts val="114"/>
              </a:spcBef>
            </a:pP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O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primeiro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65" dirty="0">
                <a:solidFill>
                  <a:srgbClr val="F8F8F8"/>
                </a:solidFill>
                <a:latin typeface="Arial"/>
                <a:cs typeface="Arial"/>
              </a:rPr>
              <a:t>passo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F8F8F8"/>
                </a:solidFill>
                <a:latin typeface="Arial"/>
                <a:cs typeface="Arial"/>
              </a:rPr>
              <a:t>para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a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F8F8F8"/>
                </a:solidFill>
                <a:latin typeface="Arial"/>
                <a:cs typeface="Arial"/>
              </a:rPr>
              <a:t>tua 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grande </a:t>
            </a:r>
            <a:r>
              <a:rPr sz="1100" spc="-50" dirty="0">
                <a:solidFill>
                  <a:srgbClr val="F8F8F8"/>
                </a:solidFill>
                <a:latin typeface="Arial"/>
                <a:cs typeface="Arial"/>
              </a:rPr>
              <a:t>aventura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40" dirty="0">
                <a:solidFill>
                  <a:srgbClr val="F8F8F8"/>
                </a:solidFill>
                <a:latin typeface="Arial"/>
                <a:cs typeface="Arial"/>
              </a:rPr>
              <a:t>começa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F8F8F8"/>
                </a:solidFill>
                <a:latin typeface="Arial"/>
                <a:cs typeface="Arial"/>
              </a:rPr>
              <a:t>com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o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 registo 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online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F8F8F8"/>
                </a:solidFill>
                <a:latin typeface="Arial"/>
                <a:cs typeface="Arial"/>
              </a:rPr>
              <a:t>em 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apply.42lisboa.com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74062" y="1682496"/>
            <a:ext cx="18713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35" dirty="0">
                <a:solidFill>
                  <a:srgbClr val="F8F8F8"/>
                </a:solidFill>
                <a:latin typeface="Arial"/>
                <a:cs typeface="Arial"/>
              </a:rPr>
              <a:t>Completa 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um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60" dirty="0">
                <a:solidFill>
                  <a:srgbClr val="F8F8F8"/>
                </a:solidFill>
                <a:latin typeface="Arial"/>
                <a:cs typeface="Arial"/>
              </a:rPr>
              <a:t>teste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de</a:t>
            </a:r>
            <a:r>
              <a:rPr sz="1100" spc="-2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memória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03399" y="1847088"/>
            <a:ext cx="1812289" cy="5257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0005" marR="5080" indent="-27940" algn="just">
              <a:lnSpc>
                <a:spcPct val="99100"/>
              </a:lnSpc>
              <a:spcBef>
                <a:spcPts val="110"/>
              </a:spcBef>
            </a:pP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(4’)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e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um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jogo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de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F8F8F8"/>
                </a:solidFill>
                <a:latin typeface="Arial"/>
                <a:cs typeface="Arial"/>
              </a:rPr>
              <a:t>puzzle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(2h). </a:t>
            </a:r>
            <a:r>
              <a:rPr sz="1100" spc="-30" dirty="0">
                <a:solidFill>
                  <a:srgbClr val="F8F8F8"/>
                </a:solidFill>
                <a:latin typeface="Arial"/>
                <a:cs typeface="Arial"/>
              </a:rPr>
              <a:t>Quanto 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maior</a:t>
            </a:r>
            <a:r>
              <a:rPr sz="1100" spc="-3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o</a:t>
            </a:r>
            <a:r>
              <a:rPr sz="1100" spc="-3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F8F8F8"/>
                </a:solidFill>
                <a:latin typeface="Arial"/>
                <a:cs typeface="Arial"/>
              </a:rPr>
              <a:t>nível</a:t>
            </a:r>
            <a:r>
              <a:rPr sz="1100" spc="-3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maior</a:t>
            </a:r>
            <a:r>
              <a:rPr sz="1100" spc="-3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F8F8F8"/>
                </a:solidFill>
                <a:latin typeface="Arial"/>
                <a:cs typeface="Arial"/>
              </a:rPr>
              <a:t>a 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probabilidade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de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passares.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72805" y="1716023"/>
            <a:ext cx="1780539" cy="6902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7780" marR="5080" indent="-5715" algn="just">
              <a:lnSpc>
                <a:spcPct val="98800"/>
              </a:lnSpc>
              <a:spcBef>
                <a:spcPts val="114"/>
              </a:spcBef>
            </a:pPr>
            <a:r>
              <a:rPr sz="1100" spc="-55" dirty="0">
                <a:solidFill>
                  <a:srgbClr val="F8F8F8"/>
                </a:solidFill>
                <a:latin typeface="Arial"/>
                <a:cs typeface="Arial"/>
              </a:rPr>
              <a:t>Parabéns,</a:t>
            </a:r>
            <a:r>
              <a:rPr sz="1100" spc="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85" dirty="0">
                <a:solidFill>
                  <a:srgbClr val="F8F8F8"/>
                </a:solidFill>
                <a:latin typeface="Arial"/>
                <a:cs typeface="Arial"/>
              </a:rPr>
              <a:t>passaste</a:t>
            </a:r>
            <a:r>
              <a:rPr sz="1100" spc="2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45" dirty="0">
                <a:solidFill>
                  <a:srgbClr val="F8F8F8"/>
                </a:solidFill>
                <a:latin typeface="Arial"/>
                <a:cs typeface="Arial"/>
              </a:rPr>
              <a:t>nos</a:t>
            </a:r>
            <a:r>
              <a:rPr sz="1100" spc="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45" dirty="0">
                <a:solidFill>
                  <a:srgbClr val="F8F8F8"/>
                </a:solidFill>
                <a:latin typeface="Arial"/>
                <a:cs typeface="Arial"/>
              </a:rPr>
              <a:t>testes! 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Agora </a:t>
            </a:r>
            <a:r>
              <a:rPr sz="1100" spc="-55" dirty="0">
                <a:solidFill>
                  <a:srgbClr val="F8F8F8"/>
                </a:solidFill>
                <a:latin typeface="Arial"/>
                <a:cs typeface="Arial"/>
              </a:rPr>
              <a:t>terás</a:t>
            </a:r>
            <a:r>
              <a:rPr sz="1100" spc="-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oportunidade</a:t>
            </a:r>
            <a:r>
              <a:rPr sz="1100" spc="-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F8F8F8"/>
                </a:solidFill>
                <a:latin typeface="Arial"/>
                <a:cs typeface="Arial"/>
              </a:rPr>
              <a:t>de </a:t>
            </a:r>
            <a:r>
              <a:rPr sz="1100" spc="-30" dirty="0">
                <a:solidFill>
                  <a:srgbClr val="F8F8F8"/>
                </a:solidFill>
                <a:latin typeface="Arial"/>
                <a:cs typeface="Arial"/>
              </a:rPr>
              <a:t>conhecer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melhor</a:t>
            </a:r>
            <a:r>
              <a:rPr sz="1100" spc="-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a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42,</a:t>
            </a:r>
            <a:r>
              <a:rPr sz="1100" spc="-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o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staff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e</a:t>
            </a:r>
            <a:r>
              <a:rPr sz="1100" spc="-3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F8F8F8"/>
                </a:solidFill>
                <a:latin typeface="Arial"/>
                <a:cs typeface="Arial"/>
              </a:rPr>
              <a:t>outros</a:t>
            </a:r>
            <a:r>
              <a:rPr sz="1100" spc="-4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F8F8F8"/>
                </a:solidFill>
                <a:latin typeface="Arial"/>
                <a:cs typeface="Arial"/>
              </a:rPr>
              <a:t>candidatos</a:t>
            </a:r>
            <a:r>
              <a:rPr sz="1100" spc="-4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como</a:t>
            </a:r>
            <a:r>
              <a:rPr sz="1100" spc="-3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F8F8F8"/>
                </a:solidFill>
                <a:latin typeface="Arial"/>
                <a:cs typeface="Arial"/>
              </a:rPr>
              <a:t>tu.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99555" y="3154679"/>
            <a:ext cx="1780539" cy="68707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065" marR="5080" algn="ctr">
              <a:lnSpc>
                <a:spcPts val="1300"/>
              </a:lnSpc>
              <a:spcBef>
                <a:spcPts val="160"/>
              </a:spcBef>
            </a:pPr>
            <a:r>
              <a:rPr sz="1100" spc="-25" dirty="0">
                <a:solidFill>
                  <a:srgbClr val="F8F8F8"/>
                </a:solidFill>
                <a:latin typeface="Arial"/>
                <a:cs typeface="Arial"/>
              </a:rPr>
              <a:t>Mergulha</a:t>
            </a:r>
            <a:r>
              <a:rPr sz="1100" spc="-3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no</a:t>
            </a:r>
            <a:r>
              <a:rPr sz="1100" spc="-3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mundo</a:t>
            </a:r>
            <a:r>
              <a:rPr sz="1100" spc="-3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F8F8F8"/>
                </a:solidFill>
                <a:latin typeface="Arial"/>
                <a:cs typeface="Arial"/>
              </a:rPr>
              <a:t>da </a:t>
            </a:r>
            <a:r>
              <a:rPr sz="1100" spc="-30" dirty="0">
                <a:solidFill>
                  <a:srgbClr val="F8F8F8"/>
                </a:solidFill>
                <a:latin typeface="Arial"/>
                <a:cs typeface="Arial"/>
              </a:rPr>
              <a:t>programação</a:t>
            </a:r>
            <a:r>
              <a:rPr sz="1100" spc="1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F8F8F8"/>
                </a:solidFill>
                <a:latin typeface="Arial"/>
                <a:cs typeface="Arial"/>
              </a:rPr>
              <a:t>durante</a:t>
            </a:r>
            <a:r>
              <a:rPr sz="1100" spc="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26</a:t>
            </a:r>
            <a:r>
              <a:rPr sz="1100" spc="2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dias </a:t>
            </a:r>
            <a:r>
              <a:rPr sz="1100" spc="-35" dirty="0">
                <a:solidFill>
                  <a:srgbClr val="F8F8F8"/>
                </a:solidFill>
                <a:latin typeface="Arial"/>
                <a:cs typeface="Arial"/>
              </a:rPr>
              <a:t>intensivos,</a:t>
            </a:r>
            <a:r>
              <a:rPr sz="1100" spc="-4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de</a:t>
            </a:r>
            <a:r>
              <a:rPr sz="1100" spc="-4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60" dirty="0">
                <a:solidFill>
                  <a:srgbClr val="F8F8F8"/>
                </a:solidFill>
                <a:latin typeface="Arial"/>
                <a:cs typeface="Arial"/>
              </a:rPr>
              <a:t>2ª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a</a:t>
            </a:r>
            <a:r>
              <a:rPr sz="1100" spc="-3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domingo</a:t>
            </a:r>
            <a:r>
              <a:rPr sz="1100" spc="-3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F8F8F8"/>
                </a:solidFill>
                <a:latin typeface="Arial"/>
                <a:cs typeface="Arial"/>
              </a:rPr>
              <a:t>e </a:t>
            </a:r>
            <a:r>
              <a:rPr sz="1100" spc="-30" dirty="0">
                <a:solidFill>
                  <a:srgbClr val="F8F8F8"/>
                </a:solidFill>
                <a:latin typeface="Arial"/>
                <a:cs typeface="Arial"/>
              </a:rPr>
              <a:t>descobre</a:t>
            </a:r>
            <a:r>
              <a:rPr sz="1100" spc="-2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90" dirty="0">
                <a:solidFill>
                  <a:srgbClr val="F8F8F8"/>
                </a:solidFill>
                <a:latin typeface="Arial"/>
                <a:cs typeface="Arial"/>
              </a:rPr>
              <a:t>se</a:t>
            </a:r>
            <a:r>
              <a:rPr sz="1100" spc="1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90" dirty="0">
                <a:solidFill>
                  <a:srgbClr val="F8F8F8"/>
                </a:solidFill>
                <a:latin typeface="Arial"/>
                <a:cs typeface="Arial"/>
              </a:rPr>
              <a:t>a</a:t>
            </a:r>
            <a:r>
              <a:rPr sz="1100" spc="1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42</a:t>
            </a:r>
            <a:r>
              <a:rPr sz="1100" spc="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é</a:t>
            </a:r>
            <a:r>
              <a:rPr sz="1100" spc="-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F8F8F8"/>
                </a:solidFill>
                <a:latin typeface="Arial"/>
                <a:cs typeface="Arial"/>
              </a:rPr>
              <a:t>para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F8F8F8"/>
                </a:solidFill>
                <a:latin typeface="Arial"/>
                <a:cs typeface="Arial"/>
              </a:rPr>
              <a:t>ti!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0906" y="3383279"/>
            <a:ext cx="151320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08585" marR="5080" indent="-96520">
              <a:lnSpc>
                <a:spcPts val="1300"/>
              </a:lnSpc>
              <a:spcBef>
                <a:spcPts val="160"/>
              </a:spcBef>
            </a:pP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Inicia</a:t>
            </a:r>
            <a:r>
              <a:rPr sz="1100" spc="-4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o</a:t>
            </a:r>
            <a:r>
              <a:rPr sz="1100" spc="-4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currículo</a:t>
            </a:r>
            <a:r>
              <a:rPr sz="1100" spc="-4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com</a:t>
            </a:r>
            <a:r>
              <a:rPr sz="1100" spc="-3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F8F8F8"/>
                </a:solidFill>
                <a:latin typeface="Arial"/>
                <a:cs typeface="Arial"/>
              </a:rPr>
              <a:t>24 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projetos</a:t>
            </a:r>
            <a:r>
              <a:rPr sz="1100" spc="-4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em</a:t>
            </a:r>
            <a:r>
              <a:rPr sz="1100" spc="-3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C</a:t>
            </a:r>
            <a:r>
              <a:rPr sz="1100" spc="-3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e</a:t>
            </a:r>
            <a:r>
              <a:rPr sz="1100" spc="-4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C++.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12036" y="772667"/>
            <a:ext cx="339597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58695" algn="l"/>
              </a:tabLst>
            </a:pPr>
            <a:r>
              <a:rPr sz="1400" spc="-10" dirty="0">
                <a:solidFill>
                  <a:srgbClr val="F8F8F8"/>
                </a:solidFill>
                <a:latin typeface="Arial Black"/>
                <a:cs typeface="Arial Black"/>
              </a:rPr>
              <a:t>Candidatura</a:t>
            </a:r>
            <a:r>
              <a:rPr sz="1400" dirty="0">
                <a:solidFill>
                  <a:srgbClr val="F8F8F8"/>
                </a:solidFill>
                <a:latin typeface="Arial Black"/>
                <a:cs typeface="Arial Black"/>
              </a:rPr>
              <a:t>	</a:t>
            </a:r>
            <a:r>
              <a:rPr sz="1400" spc="-195" dirty="0">
                <a:solidFill>
                  <a:srgbClr val="F8F8F8"/>
                </a:solidFill>
                <a:latin typeface="Arial Black"/>
                <a:cs typeface="Arial Black"/>
              </a:rPr>
              <a:t>Testes</a:t>
            </a:r>
            <a:r>
              <a:rPr sz="1400" spc="-1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1400" spc="-90" dirty="0">
                <a:solidFill>
                  <a:srgbClr val="F8F8F8"/>
                </a:solidFill>
                <a:latin typeface="Arial Black"/>
                <a:cs typeface="Arial Black"/>
              </a:rPr>
              <a:t>Online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6368" y="748791"/>
            <a:ext cx="67754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300" spc="-155" dirty="0">
                <a:solidFill>
                  <a:srgbClr val="F8F8F8"/>
                </a:solidFill>
                <a:latin typeface="Arial Black"/>
                <a:cs typeface="Arial Black"/>
              </a:rPr>
              <a:t>Check-</a:t>
            </a:r>
            <a:r>
              <a:rPr sz="1300" spc="-55" dirty="0">
                <a:solidFill>
                  <a:srgbClr val="F8F8F8"/>
                </a:solidFill>
                <a:latin typeface="Arial Black"/>
                <a:cs typeface="Arial Black"/>
              </a:rPr>
              <a:t>In</a:t>
            </a:r>
            <a:endParaRPr sz="13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892762" y="4515611"/>
            <a:ext cx="5943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spc="-145" dirty="0">
                <a:solidFill>
                  <a:srgbClr val="F8F8F8"/>
                </a:solidFill>
                <a:latin typeface="Arial Black"/>
                <a:cs typeface="Arial Black"/>
              </a:rPr>
              <a:t>Piscine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24600" y="4515611"/>
            <a:ext cx="6851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spc="-170" dirty="0">
                <a:solidFill>
                  <a:srgbClr val="F8F8F8"/>
                </a:solidFill>
                <a:latin typeface="Arial Black"/>
                <a:cs typeface="Arial Black"/>
              </a:rPr>
              <a:t>Kick-</a:t>
            </a:r>
            <a:r>
              <a:rPr sz="1400" spc="-30" dirty="0">
                <a:solidFill>
                  <a:srgbClr val="F8F8F8"/>
                </a:solidFill>
                <a:latin typeface="Arial Black"/>
                <a:cs typeface="Arial Black"/>
              </a:rPr>
              <a:t>Off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19798" y="4506467"/>
            <a:ext cx="12007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735" marR="5080" indent="-293370">
              <a:lnSpc>
                <a:spcPct val="100000"/>
              </a:lnSpc>
              <a:spcBef>
                <a:spcPts val="100"/>
              </a:spcBef>
            </a:pPr>
            <a:r>
              <a:rPr sz="1400" spc="-170" dirty="0">
                <a:solidFill>
                  <a:srgbClr val="F8F8F8"/>
                </a:solidFill>
                <a:latin typeface="Arial Black"/>
                <a:cs typeface="Arial Black"/>
              </a:rPr>
              <a:t>Common</a:t>
            </a:r>
            <a:r>
              <a:rPr sz="1400" spc="-15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1400" spc="-105" dirty="0">
                <a:solidFill>
                  <a:srgbClr val="F8F8F8"/>
                </a:solidFill>
                <a:latin typeface="Arial Black"/>
                <a:cs typeface="Arial Black"/>
              </a:rPr>
              <a:t>Core </a:t>
            </a:r>
            <a:r>
              <a:rPr sz="1400" spc="-114" dirty="0">
                <a:solidFill>
                  <a:srgbClr val="F8F8F8"/>
                </a:solidFill>
                <a:latin typeface="Arial Black"/>
                <a:cs typeface="Arial Black"/>
              </a:rPr>
              <a:t>(Ano</a:t>
            </a:r>
            <a:r>
              <a:rPr sz="1400" spc="-15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1400" spc="-25" dirty="0">
                <a:solidFill>
                  <a:srgbClr val="F8F8F8"/>
                </a:solidFill>
                <a:latin typeface="Arial Black"/>
                <a:cs typeface="Arial Black"/>
              </a:rPr>
              <a:t>1)</a:t>
            </a:r>
            <a:endParaRPr sz="1400">
              <a:latin typeface="Arial Black"/>
              <a:cs typeface="Arial Black"/>
            </a:endParaRPr>
          </a:p>
        </p:txBody>
      </p:sp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47688" y="2980943"/>
            <a:ext cx="932688" cy="914400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8613874" y="4977384"/>
            <a:ext cx="448309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10" dirty="0">
                <a:solidFill>
                  <a:srgbClr val="595959"/>
                </a:solidFill>
                <a:latin typeface="Arial"/>
                <a:cs typeface="Arial"/>
              </a:rPr>
              <a:t>Fevereiro</a:t>
            </a:r>
            <a:r>
              <a:rPr sz="500" spc="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500" spc="-20" dirty="0">
                <a:solidFill>
                  <a:srgbClr val="595959"/>
                </a:solidFill>
                <a:latin typeface="Arial"/>
                <a:cs typeface="Arial"/>
              </a:rPr>
              <a:t>2024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2230"/>
            <a:chOff x="0" y="0"/>
            <a:chExt cx="9144000" cy="5142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9299" y="72999"/>
              <a:ext cx="4512945" cy="479425"/>
            </a:xfrm>
            <a:custGeom>
              <a:avLst/>
              <a:gdLst/>
              <a:ahLst/>
              <a:cxnLst/>
              <a:rect l="l" t="t" r="r" b="b"/>
              <a:pathLst>
                <a:path w="4512945" h="479425">
                  <a:moveTo>
                    <a:pt x="4512599" y="0"/>
                  </a:moveTo>
                  <a:lnTo>
                    <a:pt x="0" y="0"/>
                  </a:lnTo>
                  <a:lnTo>
                    <a:pt x="0" y="479099"/>
                  </a:lnTo>
                  <a:lnTo>
                    <a:pt x="4512599" y="479099"/>
                  </a:lnTo>
                  <a:lnTo>
                    <a:pt x="45125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9299" y="72999"/>
              <a:ext cx="4512945" cy="479425"/>
            </a:xfrm>
            <a:custGeom>
              <a:avLst/>
              <a:gdLst/>
              <a:ahLst/>
              <a:cxnLst/>
              <a:rect l="l" t="t" r="r" b="b"/>
              <a:pathLst>
                <a:path w="4512945" h="479425">
                  <a:moveTo>
                    <a:pt x="0" y="0"/>
                  </a:moveTo>
                  <a:lnTo>
                    <a:pt x="4512600" y="0"/>
                  </a:lnTo>
                  <a:lnTo>
                    <a:pt x="4512600" y="479100"/>
                  </a:lnTo>
                  <a:lnTo>
                    <a:pt x="0" y="4791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69674" y="643350"/>
              <a:ext cx="5550535" cy="479425"/>
            </a:xfrm>
            <a:custGeom>
              <a:avLst/>
              <a:gdLst/>
              <a:ahLst/>
              <a:cxnLst/>
              <a:rect l="l" t="t" r="r" b="b"/>
              <a:pathLst>
                <a:path w="5550534" h="479425">
                  <a:moveTo>
                    <a:pt x="5550000" y="0"/>
                  </a:moveTo>
                  <a:lnTo>
                    <a:pt x="0" y="0"/>
                  </a:lnTo>
                  <a:lnTo>
                    <a:pt x="0" y="479099"/>
                  </a:lnTo>
                  <a:lnTo>
                    <a:pt x="5550000" y="479099"/>
                  </a:lnTo>
                  <a:lnTo>
                    <a:pt x="5550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69674" y="643350"/>
              <a:ext cx="5550535" cy="479425"/>
            </a:xfrm>
            <a:custGeom>
              <a:avLst/>
              <a:gdLst/>
              <a:ahLst/>
              <a:cxnLst/>
              <a:rect l="l" t="t" r="r" b="b"/>
              <a:pathLst>
                <a:path w="5550534" h="479425">
                  <a:moveTo>
                    <a:pt x="0" y="0"/>
                  </a:moveTo>
                  <a:lnTo>
                    <a:pt x="5550000" y="0"/>
                  </a:lnTo>
                  <a:lnTo>
                    <a:pt x="5550000" y="479100"/>
                  </a:lnTo>
                  <a:lnTo>
                    <a:pt x="0" y="4791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8700" y="1746449"/>
              <a:ext cx="6640830" cy="825500"/>
            </a:xfrm>
            <a:custGeom>
              <a:avLst/>
              <a:gdLst/>
              <a:ahLst/>
              <a:cxnLst/>
              <a:rect l="l" t="t" r="r" b="b"/>
              <a:pathLst>
                <a:path w="6640830" h="825500">
                  <a:moveTo>
                    <a:pt x="6640799" y="0"/>
                  </a:moveTo>
                  <a:lnTo>
                    <a:pt x="0" y="0"/>
                  </a:lnTo>
                  <a:lnTo>
                    <a:pt x="0" y="825300"/>
                  </a:lnTo>
                  <a:lnTo>
                    <a:pt x="6640799" y="825300"/>
                  </a:lnTo>
                  <a:lnTo>
                    <a:pt x="66407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88700" y="1746449"/>
              <a:ext cx="6640830" cy="825500"/>
            </a:xfrm>
            <a:custGeom>
              <a:avLst/>
              <a:gdLst/>
              <a:ahLst/>
              <a:cxnLst/>
              <a:rect l="l" t="t" r="r" b="b"/>
              <a:pathLst>
                <a:path w="6640830" h="825500">
                  <a:moveTo>
                    <a:pt x="0" y="0"/>
                  </a:moveTo>
                  <a:lnTo>
                    <a:pt x="6640800" y="0"/>
                  </a:lnTo>
                  <a:lnTo>
                    <a:pt x="6640800" y="825300"/>
                  </a:lnTo>
                  <a:lnTo>
                    <a:pt x="0" y="8253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50675" y="3130550"/>
              <a:ext cx="7117080" cy="763270"/>
            </a:xfrm>
            <a:custGeom>
              <a:avLst/>
              <a:gdLst/>
              <a:ahLst/>
              <a:cxnLst/>
              <a:rect l="l" t="t" r="r" b="b"/>
              <a:pathLst>
                <a:path w="7117080" h="763270">
                  <a:moveTo>
                    <a:pt x="7116599" y="0"/>
                  </a:moveTo>
                  <a:lnTo>
                    <a:pt x="0" y="0"/>
                  </a:lnTo>
                  <a:lnTo>
                    <a:pt x="0" y="762900"/>
                  </a:lnTo>
                  <a:lnTo>
                    <a:pt x="7116599" y="762900"/>
                  </a:lnTo>
                  <a:lnTo>
                    <a:pt x="71165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50675" y="3130550"/>
              <a:ext cx="7117080" cy="763270"/>
            </a:xfrm>
            <a:custGeom>
              <a:avLst/>
              <a:gdLst/>
              <a:ahLst/>
              <a:cxnLst/>
              <a:rect l="l" t="t" r="r" b="b"/>
              <a:pathLst>
                <a:path w="7117080" h="763270">
                  <a:moveTo>
                    <a:pt x="0" y="0"/>
                  </a:moveTo>
                  <a:lnTo>
                    <a:pt x="7116600" y="0"/>
                  </a:lnTo>
                  <a:lnTo>
                    <a:pt x="7116600" y="762900"/>
                  </a:lnTo>
                  <a:lnTo>
                    <a:pt x="0" y="7629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51599" y="4526074"/>
              <a:ext cx="6640830" cy="553720"/>
            </a:xfrm>
            <a:custGeom>
              <a:avLst/>
              <a:gdLst/>
              <a:ahLst/>
              <a:cxnLst/>
              <a:rect l="l" t="t" r="r" b="b"/>
              <a:pathLst>
                <a:path w="6640830" h="553720">
                  <a:moveTo>
                    <a:pt x="6640799" y="0"/>
                  </a:moveTo>
                  <a:lnTo>
                    <a:pt x="0" y="0"/>
                  </a:lnTo>
                  <a:lnTo>
                    <a:pt x="0" y="553499"/>
                  </a:lnTo>
                  <a:lnTo>
                    <a:pt x="6640799" y="553499"/>
                  </a:lnTo>
                  <a:lnTo>
                    <a:pt x="66407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51599" y="4526074"/>
              <a:ext cx="6640830" cy="553720"/>
            </a:xfrm>
            <a:custGeom>
              <a:avLst/>
              <a:gdLst/>
              <a:ahLst/>
              <a:cxnLst/>
              <a:rect l="l" t="t" r="r" b="b"/>
              <a:pathLst>
                <a:path w="6640830" h="553720">
                  <a:moveTo>
                    <a:pt x="0" y="0"/>
                  </a:moveTo>
                  <a:lnTo>
                    <a:pt x="6640800" y="0"/>
                  </a:lnTo>
                  <a:lnTo>
                    <a:pt x="6640800" y="553500"/>
                  </a:lnTo>
                  <a:lnTo>
                    <a:pt x="0" y="5535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22375">
              <a:lnSpc>
                <a:spcPct val="100000"/>
              </a:lnSpc>
              <a:spcBef>
                <a:spcPts val="100"/>
              </a:spcBef>
            </a:pPr>
            <a:r>
              <a:rPr sz="2400" b="1" spc="125" dirty="0">
                <a:solidFill>
                  <a:srgbClr val="00BABC"/>
                </a:solidFill>
                <a:latin typeface="Trebuchet MS"/>
                <a:cs typeface="Trebuchet MS"/>
              </a:rPr>
              <a:t>Percurso</a:t>
            </a:r>
            <a:r>
              <a:rPr sz="2400" b="1" spc="-21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b="1" spc="190" dirty="0">
                <a:solidFill>
                  <a:srgbClr val="00BABC"/>
                </a:solidFill>
                <a:latin typeface="Trebuchet MS"/>
                <a:cs typeface="Trebuchet MS"/>
              </a:rPr>
              <a:t>do</a:t>
            </a:r>
            <a:r>
              <a:rPr sz="2400" b="1" spc="-204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b="1" spc="160" dirty="0">
                <a:solidFill>
                  <a:srgbClr val="00BABC"/>
                </a:solidFill>
                <a:latin typeface="Trebuchet MS"/>
                <a:cs typeface="Trebuchet MS"/>
              </a:rPr>
              <a:t>aluno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78700" y="3072383"/>
            <a:ext cx="31673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0864" algn="l"/>
              </a:tabLst>
            </a:pP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Algorithms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&amp; AI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Data;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100" spc="-40" dirty="0">
                <a:solidFill>
                  <a:srgbClr val="FFFFFF"/>
                </a:solidFill>
                <a:latin typeface="Arial"/>
                <a:cs typeface="Arial"/>
              </a:rPr>
              <a:t>Security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Encryption;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93100" y="3236976"/>
            <a:ext cx="12541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Graphics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Gaming;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78700" y="3392423"/>
            <a:ext cx="1426210" cy="379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14400">
              <a:lnSpc>
                <a:spcPct val="105500"/>
              </a:lnSpc>
              <a:spcBef>
                <a:spcPts val="100"/>
              </a:spcBef>
            </a:pPr>
            <a:r>
              <a:rPr sz="1100" spc="-45" dirty="0">
                <a:solidFill>
                  <a:srgbClr val="FFFFFF"/>
                </a:solidFill>
                <a:latin typeface="Arial"/>
                <a:cs typeface="Arial"/>
              </a:rPr>
              <a:t>Devops;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Web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Mobile;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21899" y="3578352"/>
            <a:ext cx="10306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Kernel;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13874" y="3742944"/>
            <a:ext cx="6134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Cryptogra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3761" y="3745865"/>
            <a:ext cx="732790" cy="2019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phy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70" dirty="0">
                <a:solidFill>
                  <a:srgbClr val="FFFFFF"/>
                </a:solidFill>
                <a:latin typeface="Arial"/>
                <a:cs typeface="Arial"/>
              </a:rPr>
              <a:t>Maths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29024" y="3230879"/>
            <a:ext cx="181102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39090" marR="5080" indent="-327025">
              <a:lnSpc>
                <a:spcPts val="1300"/>
              </a:lnSpc>
              <a:spcBef>
                <a:spcPts val="160"/>
              </a:spcBef>
            </a:pPr>
            <a:r>
              <a:rPr sz="1100" spc="-40" dirty="0">
                <a:solidFill>
                  <a:srgbClr val="F8F8F8"/>
                </a:solidFill>
                <a:latin typeface="Arial"/>
                <a:cs typeface="Arial"/>
              </a:rPr>
              <a:t>100%</a:t>
            </a:r>
            <a:r>
              <a:rPr sz="1100" spc="-3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dos</a:t>
            </a:r>
            <a:r>
              <a:rPr sz="1100" spc="-3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45" dirty="0">
                <a:solidFill>
                  <a:srgbClr val="F8F8F8"/>
                </a:solidFill>
                <a:latin typeface="Arial"/>
                <a:cs typeface="Arial"/>
              </a:rPr>
              <a:t>alunos</a:t>
            </a:r>
            <a:r>
              <a:rPr sz="1100" spc="-30" dirty="0">
                <a:solidFill>
                  <a:srgbClr val="F8F8F8"/>
                </a:solidFill>
                <a:latin typeface="Arial"/>
                <a:cs typeface="Arial"/>
              </a:rPr>
              <a:t> empregados 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ao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fim</a:t>
            </a:r>
            <a:r>
              <a:rPr sz="1100" spc="-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de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meses.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14156" y="4579620"/>
            <a:ext cx="130365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0815" marR="5080" indent="-171450">
              <a:lnSpc>
                <a:spcPct val="101400"/>
              </a:lnSpc>
              <a:spcBef>
                <a:spcPts val="75"/>
              </a:spcBef>
            </a:pPr>
            <a:r>
              <a:rPr sz="1400" spc="-155" dirty="0">
                <a:solidFill>
                  <a:srgbClr val="F8F8F8"/>
                </a:solidFill>
                <a:latin typeface="Arial Black"/>
                <a:cs typeface="Arial Black"/>
              </a:rPr>
              <a:t>Especializações </a:t>
            </a:r>
            <a:r>
              <a:rPr sz="1400" spc="-114" dirty="0">
                <a:solidFill>
                  <a:srgbClr val="F8F8F8"/>
                </a:solidFill>
                <a:latin typeface="Arial Black"/>
                <a:cs typeface="Arial Black"/>
              </a:rPr>
              <a:t>(Ano</a:t>
            </a:r>
            <a:r>
              <a:rPr sz="1400" spc="-4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F8F8F8"/>
                </a:solidFill>
                <a:latin typeface="Arial Black"/>
                <a:cs typeface="Arial Black"/>
              </a:rPr>
              <a:t>2</a:t>
            </a:r>
            <a:r>
              <a:rPr sz="1400" spc="-45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1400" spc="-150" dirty="0">
                <a:solidFill>
                  <a:srgbClr val="F8F8F8"/>
                </a:solidFill>
                <a:latin typeface="Arial Black"/>
                <a:cs typeface="Arial Black"/>
              </a:rPr>
              <a:t>e</a:t>
            </a:r>
            <a:r>
              <a:rPr sz="1400" spc="-4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1400" spc="-25" dirty="0">
                <a:solidFill>
                  <a:srgbClr val="F8F8F8"/>
                </a:solidFill>
                <a:latin typeface="Arial Black"/>
                <a:cs typeface="Arial Black"/>
              </a:rPr>
              <a:t>3)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84498" y="4491228"/>
            <a:ext cx="98551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" marR="5080" indent="-5715">
              <a:lnSpc>
                <a:spcPct val="107100"/>
              </a:lnSpc>
              <a:spcBef>
                <a:spcPts val="100"/>
              </a:spcBef>
            </a:pPr>
            <a:r>
              <a:rPr sz="1400" spc="-145" dirty="0">
                <a:solidFill>
                  <a:srgbClr val="F8F8F8"/>
                </a:solidFill>
                <a:latin typeface="Arial Black"/>
                <a:cs typeface="Arial Black"/>
              </a:rPr>
              <a:t>Experiência </a:t>
            </a:r>
            <a:r>
              <a:rPr sz="1400" spc="-130" dirty="0">
                <a:solidFill>
                  <a:srgbClr val="F8F8F8"/>
                </a:solidFill>
                <a:latin typeface="Arial Black"/>
                <a:cs typeface="Arial Black"/>
              </a:rPr>
              <a:t>Profissional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456475" y="755904"/>
            <a:ext cx="3178810" cy="1210310"/>
            <a:chOff x="3456475" y="755904"/>
            <a:chExt cx="3178810" cy="1210310"/>
          </a:xfrm>
        </p:grpSpPr>
        <p:sp>
          <p:nvSpPr>
            <p:cNvPr id="25" name="object 25"/>
            <p:cNvSpPr/>
            <p:nvPr/>
          </p:nvSpPr>
          <p:spPr>
            <a:xfrm>
              <a:off x="3456475" y="1250524"/>
              <a:ext cx="3178810" cy="400685"/>
            </a:xfrm>
            <a:custGeom>
              <a:avLst/>
              <a:gdLst/>
              <a:ahLst/>
              <a:cxnLst/>
              <a:rect l="l" t="t" r="r" b="b"/>
              <a:pathLst>
                <a:path w="3178809" h="400685">
                  <a:moveTo>
                    <a:pt x="3178200" y="0"/>
                  </a:moveTo>
                  <a:lnTo>
                    <a:pt x="0" y="0"/>
                  </a:lnTo>
                  <a:lnTo>
                    <a:pt x="0" y="400199"/>
                  </a:lnTo>
                  <a:lnTo>
                    <a:pt x="3178200" y="400199"/>
                  </a:lnTo>
                  <a:lnTo>
                    <a:pt x="31782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8871" y="755904"/>
              <a:ext cx="874776" cy="121005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940892" y="786433"/>
              <a:ext cx="814705" cy="1151255"/>
            </a:xfrm>
            <a:custGeom>
              <a:avLst/>
              <a:gdLst/>
              <a:ahLst/>
              <a:cxnLst/>
              <a:rect l="l" t="t" r="r" b="b"/>
              <a:pathLst>
                <a:path w="814704" h="1151255">
                  <a:moveTo>
                    <a:pt x="797157" y="0"/>
                  </a:moveTo>
                  <a:lnTo>
                    <a:pt x="17580" y="0"/>
                  </a:lnTo>
                  <a:lnTo>
                    <a:pt x="10715" y="1931"/>
                  </a:lnTo>
                  <a:lnTo>
                    <a:pt x="5129" y="7185"/>
                  </a:lnTo>
                  <a:lnTo>
                    <a:pt x="1374" y="14952"/>
                  </a:lnTo>
                  <a:lnTo>
                    <a:pt x="0" y="24422"/>
                  </a:lnTo>
                  <a:lnTo>
                    <a:pt x="0" y="1126468"/>
                  </a:lnTo>
                  <a:lnTo>
                    <a:pt x="1374" y="1135924"/>
                  </a:lnTo>
                  <a:lnTo>
                    <a:pt x="5129" y="1143692"/>
                  </a:lnTo>
                  <a:lnTo>
                    <a:pt x="10715" y="1148954"/>
                  </a:lnTo>
                  <a:lnTo>
                    <a:pt x="17580" y="1150890"/>
                  </a:lnTo>
                  <a:lnTo>
                    <a:pt x="797157" y="1150890"/>
                  </a:lnTo>
                  <a:lnTo>
                    <a:pt x="803860" y="1148954"/>
                  </a:lnTo>
                  <a:lnTo>
                    <a:pt x="809362" y="1143692"/>
                  </a:lnTo>
                  <a:lnTo>
                    <a:pt x="813087" y="1135924"/>
                  </a:lnTo>
                  <a:lnTo>
                    <a:pt x="814457" y="1126468"/>
                  </a:lnTo>
                  <a:lnTo>
                    <a:pt x="814457" y="24422"/>
                  </a:lnTo>
                  <a:lnTo>
                    <a:pt x="813087" y="14952"/>
                  </a:lnTo>
                  <a:lnTo>
                    <a:pt x="809362" y="7185"/>
                  </a:lnTo>
                  <a:lnTo>
                    <a:pt x="803860" y="1931"/>
                  </a:lnTo>
                  <a:lnTo>
                    <a:pt x="7971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91455" y="755904"/>
              <a:ext cx="874776" cy="121005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802357" y="786433"/>
              <a:ext cx="814705" cy="1151255"/>
            </a:xfrm>
            <a:custGeom>
              <a:avLst/>
              <a:gdLst/>
              <a:ahLst/>
              <a:cxnLst/>
              <a:rect l="l" t="t" r="r" b="b"/>
              <a:pathLst>
                <a:path w="814704" h="1151255">
                  <a:moveTo>
                    <a:pt x="797157" y="0"/>
                  </a:moveTo>
                  <a:lnTo>
                    <a:pt x="17580" y="0"/>
                  </a:lnTo>
                  <a:lnTo>
                    <a:pt x="10715" y="1931"/>
                  </a:lnTo>
                  <a:lnTo>
                    <a:pt x="5129" y="7185"/>
                  </a:lnTo>
                  <a:lnTo>
                    <a:pt x="1374" y="14952"/>
                  </a:lnTo>
                  <a:lnTo>
                    <a:pt x="0" y="24422"/>
                  </a:lnTo>
                  <a:lnTo>
                    <a:pt x="0" y="1126468"/>
                  </a:lnTo>
                  <a:lnTo>
                    <a:pt x="1374" y="1135924"/>
                  </a:lnTo>
                  <a:lnTo>
                    <a:pt x="5129" y="1143692"/>
                  </a:lnTo>
                  <a:lnTo>
                    <a:pt x="10715" y="1148954"/>
                  </a:lnTo>
                  <a:lnTo>
                    <a:pt x="17580" y="1150890"/>
                  </a:lnTo>
                  <a:lnTo>
                    <a:pt x="797157" y="1150890"/>
                  </a:lnTo>
                  <a:lnTo>
                    <a:pt x="803860" y="1148954"/>
                  </a:lnTo>
                  <a:lnTo>
                    <a:pt x="809362" y="1143692"/>
                  </a:lnTo>
                  <a:lnTo>
                    <a:pt x="813087" y="1135924"/>
                  </a:lnTo>
                  <a:lnTo>
                    <a:pt x="814457" y="1126468"/>
                  </a:lnTo>
                  <a:lnTo>
                    <a:pt x="814457" y="24422"/>
                  </a:lnTo>
                  <a:lnTo>
                    <a:pt x="813087" y="14952"/>
                  </a:lnTo>
                  <a:lnTo>
                    <a:pt x="809362" y="7185"/>
                  </a:lnTo>
                  <a:lnTo>
                    <a:pt x="803860" y="1931"/>
                  </a:lnTo>
                  <a:lnTo>
                    <a:pt x="7971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4039" y="755904"/>
              <a:ext cx="874775" cy="121005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663813" y="786433"/>
              <a:ext cx="814705" cy="1151255"/>
            </a:xfrm>
            <a:custGeom>
              <a:avLst/>
              <a:gdLst/>
              <a:ahLst/>
              <a:cxnLst/>
              <a:rect l="l" t="t" r="r" b="b"/>
              <a:pathLst>
                <a:path w="814704" h="1151255">
                  <a:moveTo>
                    <a:pt x="797157" y="0"/>
                  </a:moveTo>
                  <a:lnTo>
                    <a:pt x="17580" y="0"/>
                  </a:lnTo>
                  <a:lnTo>
                    <a:pt x="10715" y="1931"/>
                  </a:lnTo>
                  <a:lnTo>
                    <a:pt x="5129" y="7185"/>
                  </a:lnTo>
                  <a:lnTo>
                    <a:pt x="1374" y="14952"/>
                  </a:lnTo>
                  <a:lnTo>
                    <a:pt x="0" y="24422"/>
                  </a:lnTo>
                  <a:lnTo>
                    <a:pt x="0" y="1126468"/>
                  </a:lnTo>
                  <a:lnTo>
                    <a:pt x="1374" y="1135924"/>
                  </a:lnTo>
                  <a:lnTo>
                    <a:pt x="5129" y="1143692"/>
                  </a:lnTo>
                  <a:lnTo>
                    <a:pt x="10715" y="1148954"/>
                  </a:lnTo>
                  <a:lnTo>
                    <a:pt x="17580" y="1150890"/>
                  </a:lnTo>
                  <a:lnTo>
                    <a:pt x="797157" y="1150890"/>
                  </a:lnTo>
                  <a:lnTo>
                    <a:pt x="803860" y="1148954"/>
                  </a:lnTo>
                  <a:lnTo>
                    <a:pt x="809362" y="1143692"/>
                  </a:lnTo>
                  <a:lnTo>
                    <a:pt x="813087" y="1135924"/>
                  </a:lnTo>
                  <a:lnTo>
                    <a:pt x="814457" y="1126468"/>
                  </a:lnTo>
                  <a:lnTo>
                    <a:pt x="814457" y="24422"/>
                  </a:lnTo>
                  <a:lnTo>
                    <a:pt x="813087" y="14952"/>
                  </a:lnTo>
                  <a:lnTo>
                    <a:pt x="809362" y="7185"/>
                  </a:lnTo>
                  <a:lnTo>
                    <a:pt x="803860" y="1931"/>
                  </a:lnTo>
                  <a:lnTo>
                    <a:pt x="7971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903760" y="1715515"/>
            <a:ext cx="574675" cy="205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710"/>
              </a:lnSpc>
              <a:spcBef>
                <a:spcPts val="100"/>
              </a:spcBef>
            </a:pPr>
            <a:r>
              <a:rPr sz="600" b="1" dirty="0">
                <a:solidFill>
                  <a:srgbClr val="00BABC"/>
                </a:solidFill>
                <a:latin typeface="Trebuchet MS"/>
                <a:cs typeface="Trebuchet MS"/>
              </a:rPr>
              <a:t>TECH</a:t>
            </a:r>
            <a:r>
              <a:rPr sz="600" b="1" spc="2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600" b="1" spc="-20" dirty="0">
                <a:solidFill>
                  <a:srgbClr val="00BABC"/>
                </a:solidFill>
                <a:latin typeface="Trebuchet MS"/>
                <a:cs typeface="Trebuchet MS"/>
              </a:rPr>
              <a:t>LEAD</a:t>
            </a:r>
            <a:endParaRPr sz="600">
              <a:latin typeface="Trebuchet MS"/>
              <a:cs typeface="Trebuchet MS"/>
            </a:endParaRPr>
          </a:p>
          <a:p>
            <a:pPr algn="ctr">
              <a:lnSpc>
                <a:spcPts val="710"/>
              </a:lnSpc>
            </a:pPr>
            <a:r>
              <a:rPr sz="600" b="1" dirty="0">
                <a:solidFill>
                  <a:srgbClr val="00BABC"/>
                </a:solidFill>
                <a:latin typeface="Trebuchet MS"/>
                <a:cs typeface="Trebuchet MS"/>
              </a:rPr>
              <a:t>Miles</a:t>
            </a:r>
            <a:r>
              <a:rPr sz="600" b="1" spc="-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600" b="1" spc="-20" dirty="0">
                <a:solidFill>
                  <a:srgbClr val="00BABC"/>
                </a:solidFill>
                <a:latin typeface="Trebuchet MS"/>
                <a:cs typeface="Trebuchet MS"/>
              </a:rPr>
              <a:t>in</a:t>
            </a:r>
            <a:r>
              <a:rPr sz="600" b="1" spc="-1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600" b="1" spc="-30" dirty="0">
                <a:solidFill>
                  <a:srgbClr val="00BABC"/>
                </a:solidFill>
                <a:latin typeface="Trebuchet MS"/>
                <a:cs typeface="Trebuchet MS"/>
              </a:rPr>
              <a:t>the</a:t>
            </a:r>
            <a:r>
              <a:rPr sz="600" b="1" spc="-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600" b="1" spc="-25" dirty="0">
                <a:solidFill>
                  <a:srgbClr val="00BABC"/>
                </a:solidFill>
                <a:latin typeface="Trebuchet MS"/>
                <a:cs typeface="Trebuchet MS"/>
              </a:rPr>
              <a:t>Sky</a:t>
            </a:r>
            <a:endParaRPr sz="600">
              <a:latin typeface="Trebuchet MS"/>
              <a:cs typeface="Trebuchet MS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3989832" y="890016"/>
            <a:ext cx="2441575" cy="783590"/>
            <a:chOff x="3989832" y="890016"/>
            <a:chExt cx="2441575" cy="783590"/>
          </a:xfrm>
        </p:grpSpPr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9760" y="890016"/>
              <a:ext cx="731520" cy="71018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34128" y="890016"/>
              <a:ext cx="752855" cy="78333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89832" y="890016"/>
              <a:ext cx="710184" cy="783336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5845172" y="1639315"/>
            <a:ext cx="41655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00BABC"/>
                </a:solidFill>
                <a:latin typeface="Trebuchet MS"/>
                <a:cs typeface="Trebuchet MS"/>
              </a:rPr>
              <a:t>FRONTEND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730045" y="1727708"/>
            <a:ext cx="646430" cy="205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710"/>
              </a:lnSpc>
              <a:spcBef>
                <a:spcPts val="100"/>
              </a:spcBef>
            </a:pPr>
            <a:r>
              <a:rPr sz="600" b="1" spc="-10" dirty="0">
                <a:solidFill>
                  <a:srgbClr val="00BABC"/>
                </a:solidFill>
                <a:latin typeface="Trebuchet MS"/>
                <a:cs typeface="Trebuchet MS"/>
              </a:rPr>
              <a:t>DEVELOPER</a:t>
            </a:r>
            <a:endParaRPr sz="600">
              <a:latin typeface="Trebuchet MS"/>
              <a:cs typeface="Trebuchet MS"/>
            </a:endParaRPr>
          </a:p>
          <a:p>
            <a:pPr algn="ctr">
              <a:lnSpc>
                <a:spcPts val="710"/>
              </a:lnSpc>
            </a:pPr>
            <a:r>
              <a:rPr sz="600" b="1" spc="-10" dirty="0">
                <a:solidFill>
                  <a:srgbClr val="00BABC"/>
                </a:solidFill>
                <a:latin typeface="Trebuchet MS"/>
                <a:cs typeface="Trebuchet MS"/>
              </a:rPr>
              <a:t>Mercedes</a:t>
            </a:r>
            <a:r>
              <a:rPr sz="600" b="1" spc="1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600" b="1" spc="-10" dirty="0">
                <a:solidFill>
                  <a:srgbClr val="00BABC"/>
                </a:solidFill>
                <a:latin typeface="Trebuchet MS"/>
                <a:cs typeface="Trebuchet MS"/>
              </a:rPr>
              <a:t>Benz.io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058098" y="1688084"/>
            <a:ext cx="6165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solidFill>
                  <a:srgbClr val="00BABC"/>
                </a:solidFill>
                <a:latin typeface="Trebuchet MS"/>
                <a:cs typeface="Trebuchet MS"/>
              </a:rPr>
              <a:t>RPA</a:t>
            </a:r>
            <a:r>
              <a:rPr sz="600" b="1" spc="5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600" b="1" spc="-10" dirty="0">
                <a:solidFill>
                  <a:srgbClr val="00BABC"/>
                </a:solidFill>
                <a:latin typeface="Trebuchet MS"/>
                <a:cs typeface="Trebuchet MS"/>
              </a:rPr>
              <a:t>DEVELOPER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237485" y="1776476"/>
            <a:ext cx="2571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00BABC"/>
                </a:solidFill>
                <a:latin typeface="Trebuchet MS"/>
                <a:cs typeface="Trebuchet MS"/>
              </a:rPr>
              <a:t>Solvay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98836" y="1755648"/>
            <a:ext cx="1858645" cy="5257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99100"/>
              </a:lnSpc>
              <a:spcBef>
                <a:spcPts val="110"/>
              </a:spcBef>
            </a:pPr>
            <a:r>
              <a:rPr sz="1100" spc="-60" dirty="0">
                <a:solidFill>
                  <a:srgbClr val="F8F8F8"/>
                </a:solidFill>
                <a:latin typeface="Arial"/>
                <a:cs typeface="Arial"/>
              </a:rPr>
              <a:t>Prova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que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45" dirty="0">
                <a:solidFill>
                  <a:srgbClr val="F8F8F8"/>
                </a:solidFill>
                <a:latin typeface="Arial"/>
                <a:cs typeface="Arial"/>
              </a:rPr>
              <a:t>na</a:t>
            </a:r>
            <a:r>
              <a:rPr sz="1100" spc="-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42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F8F8F8"/>
                </a:solidFill>
                <a:latin typeface="Arial"/>
                <a:cs typeface="Arial"/>
              </a:rPr>
              <a:t>desenvolveste </a:t>
            </a:r>
            <a:r>
              <a:rPr sz="1100" spc="-110" dirty="0">
                <a:solidFill>
                  <a:srgbClr val="F8F8F8"/>
                </a:solidFill>
                <a:latin typeface="Arial"/>
                <a:cs typeface="Arial"/>
              </a:rPr>
              <a:t>as</a:t>
            </a:r>
            <a:r>
              <a:rPr sz="1100" spc="1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40" dirty="0">
                <a:solidFill>
                  <a:srgbClr val="F8F8F8"/>
                </a:solidFill>
                <a:latin typeface="Arial"/>
                <a:cs typeface="Arial"/>
              </a:rPr>
              <a:t>competências</a:t>
            </a:r>
            <a:r>
              <a:rPr sz="1100" spc="-3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que</a:t>
            </a:r>
            <a:r>
              <a:rPr sz="1100" spc="-6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a</a:t>
            </a:r>
            <a:r>
              <a:rPr sz="1100" spc="-25" dirty="0">
                <a:solidFill>
                  <a:srgbClr val="F8F8F8"/>
                </a:solidFill>
                <a:latin typeface="Arial"/>
                <a:cs typeface="Arial"/>
              </a:rPr>
              <a:t> tua </a:t>
            </a:r>
            <a:r>
              <a:rPr sz="1100" spc="-45" dirty="0">
                <a:solidFill>
                  <a:srgbClr val="F8F8F8"/>
                </a:solidFill>
                <a:latin typeface="Arial"/>
                <a:cs typeface="Arial"/>
              </a:rPr>
              <a:t>empresa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de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45" dirty="0">
                <a:solidFill>
                  <a:srgbClr val="F8F8F8"/>
                </a:solidFill>
                <a:latin typeface="Arial"/>
                <a:cs typeface="Arial"/>
              </a:rPr>
              <a:t>sonho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procura.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29049" y="589787"/>
            <a:ext cx="99821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" marR="5080" indent="-5715">
              <a:lnSpc>
                <a:spcPct val="107100"/>
              </a:lnSpc>
              <a:spcBef>
                <a:spcPts val="100"/>
              </a:spcBef>
            </a:pPr>
            <a:r>
              <a:rPr sz="1400" spc="-145" dirty="0">
                <a:solidFill>
                  <a:srgbClr val="F8F8F8"/>
                </a:solidFill>
                <a:latin typeface="Arial Black"/>
                <a:cs typeface="Arial Black"/>
              </a:rPr>
              <a:t>Experiência </a:t>
            </a:r>
            <a:r>
              <a:rPr sz="1400" spc="-130" dirty="0">
                <a:solidFill>
                  <a:srgbClr val="F8F8F8"/>
                </a:solidFill>
                <a:latin typeface="Arial Black"/>
                <a:cs typeface="Arial Black"/>
              </a:rPr>
              <a:t>Profissional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854424" y="2090927"/>
            <a:ext cx="2731135" cy="5257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 marR="5080" indent="-635" algn="ctr">
              <a:lnSpc>
                <a:spcPct val="99100"/>
              </a:lnSpc>
              <a:spcBef>
                <a:spcPts val="110"/>
              </a:spcBef>
            </a:pP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Após</a:t>
            </a:r>
            <a:r>
              <a:rPr sz="1100" spc="-2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90" dirty="0">
                <a:solidFill>
                  <a:srgbClr val="F8F8F8"/>
                </a:solidFill>
                <a:latin typeface="Arial"/>
                <a:cs typeface="Arial"/>
              </a:rPr>
              <a:t>a</a:t>
            </a:r>
            <a:r>
              <a:rPr sz="1100" spc="1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F8F8F8"/>
                </a:solidFill>
                <a:latin typeface="Arial"/>
                <a:cs typeface="Arial"/>
              </a:rPr>
              <a:t>Experiência</a:t>
            </a:r>
            <a:r>
              <a:rPr sz="1100" spc="-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F8F8F8"/>
                </a:solidFill>
                <a:latin typeface="Arial"/>
                <a:cs typeface="Arial"/>
              </a:rPr>
              <a:t>Profissional,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F8F8F8"/>
                </a:solidFill>
                <a:latin typeface="Arial"/>
                <a:cs typeface="Arial"/>
              </a:rPr>
              <a:t>podes </a:t>
            </a:r>
            <a:r>
              <a:rPr sz="1100" spc="-45" dirty="0">
                <a:solidFill>
                  <a:srgbClr val="F8F8F8"/>
                </a:solidFill>
                <a:latin typeface="Arial"/>
                <a:cs typeface="Arial"/>
              </a:rPr>
              <a:t>regressar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à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42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8F8F8"/>
                </a:solidFill>
                <a:latin typeface="Arial"/>
                <a:cs typeface="Arial"/>
              </a:rPr>
              <a:t>e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F8F8F8"/>
                </a:solidFill>
                <a:latin typeface="Arial"/>
                <a:cs typeface="Arial"/>
              </a:rPr>
              <a:t>escolher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F8F8F8"/>
                </a:solidFill>
                <a:latin typeface="Arial"/>
                <a:cs typeface="Arial"/>
              </a:rPr>
              <a:t>entre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45" dirty="0">
                <a:solidFill>
                  <a:srgbClr val="F8F8F8"/>
                </a:solidFill>
                <a:latin typeface="Arial"/>
                <a:cs typeface="Arial"/>
              </a:rPr>
              <a:t>várias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F8F8F8"/>
                </a:solidFill>
                <a:latin typeface="Arial"/>
                <a:cs typeface="Arial"/>
              </a:rPr>
              <a:t>área</a:t>
            </a:r>
            <a:r>
              <a:rPr sz="1100" spc="-1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F8F8F8"/>
                </a:solidFill>
                <a:latin typeface="Arial"/>
                <a:cs typeface="Arial"/>
              </a:rPr>
              <a:t>de </a:t>
            </a:r>
            <a:r>
              <a:rPr sz="1100" spc="-10" dirty="0">
                <a:solidFill>
                  <a:srgbClr val="F8F8F8"/>
                </a:solidFill>
                <a:latin typeface="Arial"/>
                <a:cs typeface="Arial"/>
              </a:rPr>
              <a:t>especialização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359337" y="3824587"/>
            <a:ext cx="1170940" cy="528955"/>
            <a:chOff x="4359337" y="3824587"/>
            <a:chExt cx="1170940" cy="528955"/>
          </a:xfrm>
        </p:grpSpPr>
        <p:sp>
          <p:nvSpPr>
            <p:cNvPr id="45" name="object 45"/>
            <p:cNvSpPr/>
            <p:nvPr/>
          </p:nvSpPr>
          <p:spPr>
            <a:xfrm>
              <a:off x="4364099" y="3829349"/>
              <a:ext cx="1161415" cy="519430"/>
            </a:xfrm>
            <a:custGeom>
              <a:avLst/>
              <a:gdLst/>
              <a:ahLst/>
              <a:cxnLst/>
              <a:rect l="l" t="t" r="r" b="b"/>
              <a:pathLst>
                <a:path w="1161414" h="519429">
                  <a:moveTo>
                    <a:pt x="1161300" y="0"/>
                  </a:moveTo>
                  <a:lnTo>
                    <a:pt x="0" y="0"/>
                  </a:lnTo>
                  <a:lnTo>
                    <a:pt x="0" y="519000"/>
                  </a:lnTo>
                  <a:lnTo>
                    <a:pt x="1161300" y="519000"/>
                  </a:lnTo>
                  <a:lnTo>
                    <a:pt x="11613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364099" y="3829349"/>
              <a:ext cx="1161415" cy="519430"/>
            </a:xfrm>
            <a:custGeom>
              <a:avLst/>
              <a:gdLst/>
              <a:ahLst/>
              <a:cxnLst/>
              <a:rect l="l" t="t" r="r" b="b"/>
              <a:pathLst>
                <a:path w="1161414" h="519429">
                  <a:moveTo>
                    <a:pt x="0" y="0"/>
                  </a:moveTo>
                  <a:lnTo>
                    <a:pt x="1161300" y="0"/>
                  </a:lnTo>
                  <a:lnTo>
                    <a:pt x="1161300" y="519000"/>
                  </a:lnTo>
                  <a:lnTo>
                    <a:pt x="0" y="5190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8613874" y="4977384"/>
            <a:ext cx="448309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10" dirty="0">
                <a:solidFill>
                  <a:srgbClr val="595959"/>
                </a:solidFill>
                <a:latin typeface="Arial"/>
                <a:cs typeface="Arial"/>
              </a:rPr>
              <a:t>Fevereiro</a:t>
            </a:r>
            <a:r>
              <a:rPr sz="500" spc="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500" spc="-20" dirty="0">
                <a:solidFill>
                  <a:srgbClr val="595959"/>
                </a:solidFill>
                <a:latin typeface="Arial"/>
                <a:cs typeface="Arial"/>
              </a:rPr>
              <a:t>2024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520695" y="868679"/>
            <a:ext cx="4102735" cy="4017645"/>
            <a:chOff x="2520695" y="868679"/>
            <a:chExt cx="4102735" cy="4017645"/>
          </a:xfrm>
        </p:grpSpPr>
        <p:sp>
          <p:nvSpPr>
            <p:cNvPr id="4" name="object 4"/>
            <p:cNvSpPr/>
            <p:nvPr/>
          </p:nvSpPr>
          <p:spPr>
            <a:xfrm>
              <a:off x="3097649" y="1771500"/>
              <a:ext cx="2376170" cy="2348230"/>
            </a:xfrm>
            <a:custGeom>
              <a:avLst/>
              <a:gdLst/>
              <a:ahLst/>
              <a:cxnLst/>
              <a:rect l="l" t="t" r="r" b="b"/>
              <a:pathLst>
                <a:path w="2376170" h="2348229">
                  <a:moveTo>
                    <a:pt x="0" y="1174050"/>
                  </a:moveTo>
                  <a:lnTo>
                    <a:pt x="990" y="1125655"/>
                  </a:lnTo>
                  <a:lnTo>
                    <a:pt x="3938" y="1077759"/>
                  </a:lnTo>
                  <a:lnTo>
                    <a:pt x="8803" y="1030399"/>
                  </a:lnTo>
                  <a:lnTo>
                    <a:pt x="15548" y="983613"/>
                  </a:lnTo>
                  <a:lnTo>
                    <a:pt x="24135" y="937437"/>
                  </a:lnTo>
                  <a:lnTo>
                    <a:pt x="34526" y="891912"/>
                  </a:lnTo>
                  <a:lnTo>
                    <a:pt x="46682" y="847073"/>
                  </a:lnTo>
                  <a:lnTo>
                    <a:pt x="60565" y="802959"/>
                  </a:lnTo>
                  <a:lnTo>
                    <a:pt x="76136" y="759607"/>
                  </a:lnTo>
                  <a:lnTo>
                    <a:pt x="93358" y="717056"/>
                  </a:lnTo>
                  <a:lnTo>
                    <a:pt x="112193" y="675343"/>
                  </a:lnTo>
                  <a:lnTo>
                    <a:pt x="132602" y="634506"/>
                  </a:lnTo>
                  <a:lnTo>
                    <a:pt x="154547" y="594582"/>
                  </a:lnTo>
                  <a:lnTo>
                    <a:pt x="177989" y="555610"/>
                  </a:lnTo>
                  <a:lnTo>
                    <a:pt x="202891" y="517627"/>
                  </a:lnTo>
                  <a:lnTo>
                    <a:pt x="229215" y="480671"/>
                  </a:lnTo>
                  <a:lnTo>
                    <a:pt x="256921" y="444779"/>
                  </a:lnTo>
                  <a:lnTo>
                    <a:pt x="285972" y="409990"/>
                  </a:lnTo>
                  <a:lnTo>
                    <a:pt x="316330" y="376342"/>
                  </a:lnTo>
                  <a:lnTo>
                    <a:pt x="347957" y="343871"/>
                  </a:lnTo>
                  <a:lnTo>
                    <a:pt x="380813" y="312616"/>
                  </a:lnTo>
                  <a:lnTo>
                    <a:pt x="414862" y="282614"/>
                  </a:lnTo>
                  <a:lnTo>
                    <a:pt x="450064" y="253904"/>
                  </a:lnTo>
                  <a:lnTo>
                    <a:pt x="486382" y="226523"/>
                  </a:lnTo>
                  <a:lnTo>
                    <a:pt x="523777" y="200509"/>
                  </a:lnTo>
                  <a:lnTo>
                    <a:pt x="562212" y="175899"/>
                  </a:lnTo>
                  <a:lnTo>
                    <a:pt x="601647" y="152732"/>
                  </a:lnTo>
                  <a:lnTo>
                    <a:pt x="642045" y="131045"/>
                  </a:lnTo>
                  <a:lnTo>
                    <a:pt x="683368" y="110876"/>
                  </a:lnTo>
                  <a:lnTo>
                    <a:pt x="725576" y="92262"/>
                  </a:lnTo>
                  <a:lnTo>
                    <a:pt x="768633" y="75242"/>
                  </a:lnTo>
                  <a:lnTo>
                    <a:pt x="812500" y="59853"/>
                  </a:lnTo>
                  <a:lnTo>
                    <a:pt x="857138" y="46134"/>
                  </a:lnTo>
                  <a:lnTo>
                    <a:pt x="902509" y="34121"/>
                  </a:lnTo>
                  <a:lnTo>
                    <a:pt x="948576" y="23852"/>
                  </a:lnTo>
                  <a:lnTo>
                    <a:pt x="995300" y="15366"/>
                  </a:lnTo>
                  <a:lnTo>
                    <a:pt x="1042642" y="8700"/>
                  </a:lnTo>
                  <a:lnTo>
                    <a:pt x="1090565" y="3891"/>
                  </a:lnTo>
                  <a:lnTo>
                    <a:pt x="1139030" y="979"/>
                  </a:lnTo>
                  <a:lnTo>
                    <a:pt x="1188000" y="0"/>
                  </a:lnTo>
                  <a:lnTo>
                    <a:pt x="1236969" y="979"/>
                  </a:lnTo>
                  <a:lnTo>
                    <a:pt x="1285434" y="3891"/>
                  </a:lnTo>
                  <a:lnTo>
                    <a:pt x="1333357" y="8700"/>
                  </a:lnTo>
                  <a:lnTo>
                    <a:pt x="1380699" y="15366"/>
                  </a:lnTo>
                  <a:lnTo>
                    <a:pt x="1427423" y="23852"/>
                  </a:lnTo>
                  <a:lnTo>
                    <a:pt x="1473490" y="34121"/>
                  </a:lnTo>
                  <a:lnTo>
                    <a:pt x="1518861" y="46134"/>
                  </a:lnTo>
                  <a:lnTo>
                    <a:pt x="1563499" y="59853"/>
                  </a:lnTo>
                  <a:lnTo>
                    <a:pt x="1607366" y="75242"/>
                  </a:lnTo>
                  <a:lnTo>
                    <a:pt x="1650423" y="92262"/>
                  </a:lnTo>
                  <a:lnTo>
                    <a:pt x="1692631" y="110876"/>
                  </a:lnTo>
                  <a:lnTo>
                    <a:pt x="1733954" y="131045"/>
                  </a:lnTo>
                  <a:lnTo>
                    <a:pt x="1774352" y="152732"/>
                  </a:lnTo>
                  <a:lnTo>
                    <a:pt x="1813787" y="175899"/>
                  </a:lnTo>
                  <a:lnTo>
                    <a:pt x="1852221" y="200509"/>
                  </a:lnTo>
                  <a:lnTo>
                    <a:pt x="1889617" y="226523"/>
                  </a:lnTo>
                  <a:lnTo>
                    <a:pt x="1925935" y="253904"/>
                  </a:lnTo>
                  <a:lnTo>
                    <a:pt x="1961137" y="282614"/>
                  </a:lnTo>
                  <a:lnTo>
                    <a:pt x="1995186" y="312616"/>
                  </a:lnTo>
                  <a:lnTo>
                    <a:pt x="2028042" y="343871"/>
                  </a:lnTo>
                  <a:lnTo>
                    <a:pt x="2059669" y="376342"/>
                  </a:lnTo>
                  <a:lnTo>
                    <a:pt x="2090027" y="409990"/>
                  </a:lnTo>
                  <a:lnTo>
                    <a:pt x="2119078" y="444779"/>
                  </a:lnTo>
                  <a:lnTo>
                    <a:pt x="2146784" y="480671"/>
                  </a:lnTo>
                  <a:lnTo>
                    <a:pt x="2173108" y="517627"/>
                  </a:lnTo>
                  <a:lnTo>
                    <a:pt x="2198010" y="555610"/>
                  </a:lnTo>
                  <a:lnTo>
                    <a:pt x="2221452" y="594582"/>
                  </a:lnTo>
                  <a:lnTo>
                    <a:pt x="2243397" y="634506"/>
                  </a:lnTo>
                  <a:lnTo>
                    <a:pt x="2263806" y="675343"/>
                  </a:lnTo>
                  <a:lnTo>
                    <a:pt x="2282641" y="717056"/>
                  </a:lnTo>
                  <a:lnTo>
                    <a:pt x="2299863" y="759607"/>
                  </a:lnTo>
                  <a:lnTo>
                    <a:pt x="2315434" y="802959"/>
                  </a:lnTo>
                  <a:lnTo>
                    <a:pt x="2329317" y="847073"/>
                  </a:lnTo>
                  <a:lnTo>
                    <a:pt x="2341473" y="891912"/>
                  </a:lnTo>
                  <a:lnTo>
                    <a:pt x="2351864" y="937437"/>
                  </a:lnTo>
                  <a:lnTo>
                    <a:pt x="2360451" y="983613"/>
                  </a:lnTo>
                  <a:lnTo>
                    <a:pt x="2367196" y="1030399"/>
                  </a:lnTo>
                  <a:lnTo>
                    <a:pt x="2372061" y="1077759"/>
                  </a:lnTo>
                  <a:lnTo>
                    <a:pt x="2375009" y="1125655"/>
                  </a:lnTo>
                  <a:lnTo>
                    <a:pt x="2376000" y="1174050"/>
                  </a:lnTo>
                  <a:lnTo>
                    <a:pt x="2375009" y="1222444"/>
                  </a:lnTo>
                  <a:lnTo>
                    <a:pt x="2372061" y="1270340"/>
                  </a:lnTo>
                  <a:lnTo>
                    <a:pt x="2367196" y="1317700"/>
                  </a:lnTo>
                  <a:lnTo>
                    <a:pt x="2360451" y="1364487"/>
                  </a:lnTo>
                  <a:lnTo>
                    <a:pt x="2351864" y="1410662"/>
                  </a:lnTo>
                  <a:lnTo>
                    <a:pt x="2341473" y="1456187"/>
                  </a:lnTo>
                  <a:lnTo>
                    <a:pt x="2329317" y="1501026"/>
                  </a:lnTo>
                  <a:lnTo>
                    <a:pt x="2315434" y="1545140"/>
                  </a:lnTo>
                  <a:lnTo>
                    <a:pt x="2299863" y="1588492"/>
                  </a:lnTo>
                  <a:lnTo>
                    <a:pt x="2282641" y="1631043"/>
                  </a:lnTo>
                  <a:lnTo>
                    <a:pt x="2263806" y="1672756"/>
                  </a:lnTo>
                  <a:lnTo>
                    <a:pt x="2243397" y="1713593"/>
                  </a:lnTo>
                  <a:lnTo>
                    <a:pt x="2221452" y="1753517"/>
                  </a:lnTo>
                  <a:lnTo>
                    <a:pt x="2198010" y="1792489"/>
                  </a:lnTo>
                  <a:lnTo>
                    <a:pt x="2173108" y="1830472"/>
                  </a:lnTo>
                  <a:lnTo>
                    <a:pt x="2146784" y="1867428"/>
                  </a:lnTo>
                  <a:lnTo>
                    <a:pt x="2119078" y="1903320"/>
                  </a:lnTo>
                  <a:lnTo>
                    <a:pt x="2090027" y="1938109"/>
                  </a:lnTo>
                  <a:lnTo>
                    <a:pt x="2059669" y="1971758"/>
                  </a:lnTo>
                  <a:lnTo>
                    <a:pt x="2028042" y="2004228"/>
                  </a:lnTo>
                  <a:lnTo>
                    <a:pt x="1995186" y="2035483"/>
                  </a:lnTo>
                  <a:lnTo>
                    <a:pt x="1961137" y="2065485"/>
                  </a:lnTo>
                  <a:lnTo>
                    <a:pt x="1925935" y="2094195"/>
                  </a:lnTo>
                  <a:lnTo>
                    <a:pt x="1889617" y="2121576"/>
                  </a:lnTo>
                  <a:lnTo>
                    <a:pt x="1852221" y="2147590"/>
                  </a:lnTo>
                  <a:lnTo>
                    <a:pt x="1813787" y="2172200"/>
                  </a:lnTo>
                  <a:lnTo>
                    <a:pt x="1774352" y="2195367"/>
                  </a:lnTo>
                  <a:lnTo>
                    <a:pt x="1733954" y="2217054"/>
                  </a:lnTo>
                  <a:lnTo>
                    <a:pt x="1692631" y="2237223"/>
                  </a:lnTo>
                  <a:lnTo>
                    <a:pt x="1650423" y="2255837"/>
                  </a:lnTo>
                  <a:lnTo>
                    <a:pt x="1607366" y="2272857"/>
                  </a:lnTo>
                  <a:lnTo>
                    <a:pt x="1563499" y="2288246"/>
                  </a:lnTo>
                  <a:lnTo>
                    <a:pt x="1518861" y="2301965"/>
                  </a:lnTo>
                  <a:lnTo>
                    <a:pt x="1473490" y="2313979"/>
                  </a:lnTo>
                  <a:lnTo>
                    <a:pt x="1427423" y="2324247"/>
                  </a:lnTo>
                  <a:lnTo>
                    <a:pt x="1380699" y="2332733"/>
                  </a:lnTo>
                  <a:lnTo>
                    <a:pt x="1333357" y="2339399"/>
                  </a:lnTo>
                  <a:lnTo>
                    <a:pt x="1285434" y="2344208"/>
                  </a:lnTo>
                  <a:lnTo>
                    <a:pt x="1236969" y="2347120"/>
                  </a:lnTo>
                  <a:lnTo>
                    <a:pt x="1188000" y="2348100"/>
                  </a:lnTo>
                  <a:lnTo>
                    <a:pt x="1139030" y="2347120"/>
                  </a:lnTo>
                  <a:lnTo>
                    <a:pt x="1090565" y="2344208"/>
                  </a:lnTo>
                  <a:lnTo>
                    <a:pt x="1042642" y="2339399"/>
                  </a:lnTo>
                  <a:lnTo>
                    <a:pt x="995300" y="2332733"/>
                  </a:lnTo>
                  <a:lnTo>
                    <a:pt x="948576" y="2324247"/>
                  </a:lnTo>
                  <a:lnTo>
                    <a:pt x="902509" y="2313979"/>
                  </a:lnTo>
                  <a:lnTo>
                    <a:pt x="857138" y="2301965"/>
                  </a:lnTo>
                  <a:lnTo>
                    <a:pt x="812500" y="2288246"/>
                  </a:lnTo>
                  <a:lnTo>
                    <a:pt x="768633" y="2272857"/>
                  </a:lnTo>
                  <a:lnTo>
                    <a:pt x="725576" y="2255837"/>
                  </a:lnTo>
                  <a:lnTo>
                    <a:pt x="683368" y="2237223"/>
                  </a:lnTo>
                  <a:lnTo>
                    <a:pt x="642045" y="2217054"/>
                  </a:lnTo>
                  <a:lnTo>
                    <a:pt x="601647" y="2195367"/>
                  </a:lnTo>
                  <a:lnTo>
                    <a:pt x="562212" y="2172200"/>
                  </a:lnTo>
                  <a:lnTo>
                    <a:pt x="523777" y="2147590"/>
                  </a:lnTo>
                  <a:lnTo>
                    <a:pt x="486382" y="2121576"/>
                  </a:lnTo>
                  <a:lnTo>
                    <a:pt x="450064" y="2094195"/>
                  </a:lnTo>
                  <a:lnTo>
                    <a:pt x="414862" y="2065485"/>
                  </a:lnTo>
                  <a:lnTo>
                    <a:pt x="380813" y="2035483"/>
                  </a:lnTo>
                  <a:lnTo>
                    <a:pt x="347957" y="2004228"/>
                  </a:lnTo>
                  <a:lnTo>
                    <a:pt x="316330" y="1971758"/>
                  </a:lnTo>
                  <a:lnTo>
                    <a:pt x="285972" y="1938109"/>
                  </a:lnTo>
                  <a:lnTo>
                    <a:pt x="256921" y="1903320"/>
                  </a:lnTo>
                  <a:lnTo>
                    <a:pt x="229215" y="1867428"/>
                  </a:lnTo>
                  <a:lnTo>
                    <a:pt x="202891" y="1830472"/>
                  </a:lnTo>
                  <a:lnTo>
                    <a:pt x="177989" y="1792489"/>
                  </a:lnTo>
                  <a:lnTo>
                    <a:pt x="154547" y="1753517"/>
                  </a:lnTo>
                  <a:lnTo>
                    <a:pt x="132602" y="1713593"/>
                  </a:lnTo>
                  <a:lnTo>
                    <a:pt x="112193" y="1672756"/>
                  </a:lnTo>
                  <a:lnTo>
                    <a:pt x="93358" y="1631043"/>
                  </a:lnTo>
                  <a:lnTo>
                    <a:pt x="76136" y="1588492"/>
                  </a:lnTo>
                  <a:lnTo>
                    <a:pt x="60565" y="1545140"/>
                  </a:lnTo>
                  <a:lnTo>
                    <a:pt x="46682" y="1501026"/>
                  </a:lnTo>
                  <a:lnTo>
                    <a:pt x="34526" y="1456187"/>
                  </a:lnTo>
                  <a:lnTo>
                    <a:pt x="24135" y="1410662"/>
                  </a:lnTo>
                  <a:lnTo>
                    <a:pt x="15548" y="1364487"/>
                  </a:lnTo>
                  <a:lnTo>
                    <a:pt x="8803" y="1317700"/>
                  </a:lnTo>
                  <a:lnTo>
                    <a:pt x="3938" y="1270340"/>
                  </a:lnTo>
                  <a:lnTo>
                    <a:pt x="990" y="1222444"/>
                  </a:lnTo>
                  <a:lnTo>
                    <a:pt x="0" y="1174050"/>
                  </a:lnTo>
                  <a:close/>
                </a:path>
              </a:pathLst>
            </a:custGeom>
            <a:ln w="9525">
              <a:solidFill>
                <a:srgbClr val="0EB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0695" y="868679"/>
              <a:ext cx="4102607" cy="401726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b="1" spc="125" dirty="0">
                <a:solidFill>
                  <a:srgbClr val="00BABC"/>
                </a:solidFill>
                <a:latin typeface="Trebuchet MS"/>
                <a:cs typeface="Trebuchet MS"/>
              </a:rPr>
              <a:t>Currículo</a:t>
            </a:r>
            <a:r>
              <a:rPr sz="2400" b="1" spc="-22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b="1" spc="340" dirty="0">
                <a:solidFill>
                  <a:srgbClr val="00BABC"/>
                </a:solidFill>
                <a:latin typeface="Trebuchet MS"/>
                <a:cs typeface="Trebuchet MS"/>
              </a:rPr>
              <a:t>à</a:t>
            </a:r>
            <a:r>
              <a:rPr sz="2400" b="1" spc="-204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b="1" spc="229" dirty="0">
                <a:solidFill>
                  <a:srgbClr val="00BABC"/>
                </a:solidFill>
                <a:latin typeface="Trebuchet MS"/>
                <a:cs typeface="Trebuchet MS"/>
              </a:rPr>
              <a:t>base</a:t>
            </a:r>
            <a:r>
              <a:rPr sz="2400" b="1" spc="-20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b="1" spc="160" dirty="0">
                <a:solidFill>
                  <a:srgbClr val="00BABC"/>
                </a:solidFill>
                <a:latin typeface="Trebuchet MS"/>
                <a:cs typeface="Trebuchet MS"/>
              </a:rPr>
              <a:t>de</a:t>
            </a:r>
            <a:r>
              <a:rPr sz="2400" b="1" spc="-20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b="1" spc="90" dirty="0">
                <a:solidFill>
                  <a:srgbClr val="00BABC"/>
                </a:solidFill>
                <a:latin typeface="Trebuchet MS"/>
                <a:cs typeface="Trebuchet MS"/>
              </a:rPr>
              <a:t>projetos</a:t>
            </a:r>
            <a:r>
              <a:rPr sz="2400" b="1" spc="-204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b="1" spc="220" dirty="0">
                <a:solidFill>
                  <a:srgbClr val="00BABC"/>
                </a:solidFill>
                <a:latin typeface="Trebuchet MS"/>
                <a:cs typeface="Trebuchet MS"/>
              </a:rPr>
              <a:t>para</a:t>
            </a:r>
            <a:r>
              <a:rPr sz="2400" b="1" spc="-204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b="1" spc="140" dirty="0">
                <a:solidFill>
                  <a:srgbClr val="00BABC"/>
                </a:solidFill>
                <a:latin typeface="Trebuchet MS"/>
                <a:cs typeface="Trebuchet MS"/>
              </a:rPr>
              <a:t>aprender</a:t>
            </a:r>
            <a:r>
              <a:rPr sz="2400" b="1" spc="-204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b="1" spc="110" dirty="0">
                <a:solidFill>
                  <a:srgbClr val="00BABC"/>
                </a:solidFill>
                <a:latin typeface="Trebuchet MS"/>
                <a:cs typeface="Trebuchet MS"/>
              </a:rPr>
              <a:t>Tech</a:t>
            </a:r>
            <a:r>
              <a:rPr sz="2400" b="1" spc="-204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b="1" spc="105" dirty="0">
                <a:solidFill>
                  <a:srgbClr val="00BABC"/>
                </a:solidFill>
                <a:latin typeface="Trebuchet MS"/>
                <a:cs typeface="Trebuchet MS"/>
              </a:rPr>
              <a:t>Skills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01786" y="679195"/>
            <a:ext cx="2588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anos: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Common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Core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2116" y="4708652"/>
            <a:ext cx="2265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3: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Especializações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77825" y="1155191"/>
            <a:ext cx="1840864" cy="1360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0515" indent="-297815">
              <a:lnSpc>
                <a:spcPts val="1310"/>
              </a:lnSpc>
              <a:spcBef>
                <a:spcPts val="100"/>
              </a:spcBef>
              <a:buFont typeface="Times New Roman"/>
              <a:buChar char="●"/>
              <a:tabLst>
                <a:tab pos="310515" algn="l"/>
              </a:tabLst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C,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C++</a:t>
            </a:r>
            <a:endParaRPr sz="1100">
              <a:latin typeface="Arial"/>
              <a:cs typeface="Arial"/>
            </a:endParaRPr>
          </a:p>
          <a:p>
            <a:pPr marL="310515" indent="-297815">
              <a:lnSpc>
                <a:spcPts val="1295"/>
              </a:lnSpc>
              <a:buFont typeface="Times New Roman"/>
              <a:buChar char="●"/>
              <a:tabLst>
                <a:tab pos="310515" algn="l"/>
              </a:tabLst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Algoritmos</a:t>
            </a:r>
            <a:endParaRPr sz="1100">
              <a:latin typeface="Arial"/>
              <a:cs typeface="Arial"/>
            </a:endParaRPr>
          </a:p>
          <a:p>
            <a:pPr marL="311150" marR="8255" indent="-298450">
              <a:lnSpc>
                <a:spcPts val="1300"/>
              </a:lnSpc>
              <a:spcBef>
                <a:spcPts val="45"/>
              </a:spcBef>
              <a:buFont typeface="Times New Roman"/>
              <a:buChar char="●"/>
              <a:tabLst>
                <a:tab pos="311150" algn="l"/>
              </a:tabLst>
            </a:pPr>
            <a:r>
              <a:rPr sz="1100" spc="-30" dirty="0">
                <a:solidFill>
                  <a:srgbClr val="FFFFFF"/>
                </a:solidFill>
                <a:latin typeface="Arial"/>
                <a:cs typeface="Arial"/>
              </a:rPr>
              <a:t>Administração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FFFFFF"/>
                </a:solidFill>
                <a:latin typeface="Arial"/>
                <a:cs typeface="Arial"/>
              </a:rPr>
              <a:t>redes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sistemas</a:t>
            </a:r>
            <a:endParaRPr sz="1100">
              <a:latin typeface="Arial"/>
              <a:cs typeface="Arial"/>
            </a:endParaRPr>
          </a:p>
          <a:p>
            <a:pPr marL="310515" indent="-297815">
              <a:lnSpc>
                <a:spcPts val="1310"/>
              </a:lnSpc>
              <a:spcBef>
                <a:spcPts val="55"/>
              </a:spcBef>
              <a:buFont typeface="Times New Roman"/>
              <a:buChar char="●"/>
              <a:tabLst>
                <a:tab pos="310515" algn="l"/>
              </a:tabLst>
            </a:pPr>
            <a:r>
              <a:rPr sz="1100" spc="-45" dirty="0">
                <a:solidFill>
                  <a:srgbClr val="FFFFFF"/>
                </a:solidFill>
                <a:latin typeface="Arial"/>
                <a:cs typeface="Arial"/>
              </a:rPr>
              <a:t>Programação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Imperativa</a:t>
            </a:r>
            <a:endParaRPr sz="1100">
              <a:latin typeface="Arial"/>
              <a:cs typeface="Arial"/>
            </a:endParaRPr>
          </a:p>
          <a:p>
            <a:pPr marL="310515" indent="-297815">
              <a:lnSpc>
                <a:spcPts val="1295"/>
              </a:lnSpc>
              <a:buFont typeface="Times New Roman"/>
              <a:buChar char="●"/>
              <a:tabLst>
                <a:tab pos="310515" algn="l"/>
              </a:tabLst>
            </a:pPr>
            <a:r>
              <a:rPr sz="1100" spc="-45" dirty="0">
                <a:solidFill>
                  <a:srgbClr val="FFFFFF"/>
                </a:solidFill>
                <a:latin typeface="Arial"/>
                <a:cs typeface="Arial"/>
              </a:rPr>
              <a:t>Programação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Funcional</a:t>
            </a:r>
            <a:endParaRPr sz="1100">
              <a:latin typeface="Arial"/>
              <a:cs typeface="Arial"/>
            </a:endParaRPr>
          </a:p>
          <a:p>
            <a:pPr marL="311150" marR="5080" indent="-298450">
              <a:lnSpc>
                <a:spcPts val="1300"/>
              </a:lnSpc>
              <a:spcBef>
                <a:spcPts val="45"/>
              </a:spcBef>
              <a:buFont typeface="Times New Roman"/>
              <a:buChar char="●"/>
              <a:tabLst>
                <a:tab pos="311150" algn="l"/>
              </a:tabLst>
            </a:pPr>
            <a:r>
              <a:rPr sz="1100" spc="-45" dirty="0">
                <a:solidFill>
                  <a:srgbClr val="FFFFFF"/>
                </a:solidFill>
                <a:latin typeface="Arial"/>
                <a:cs typeface="Arial"/>
              </a:rPr>
              <a:t>Programação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Orientada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Objetos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4575" y="3240023"/>
            <a:ext cx="1706880" cy="1363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865" indent="-304165">
              <a:lnSpc>
                <a:spcPts val="1310"/>
              </a:lnSpc>
              <a:spcBef>
                <a:spcPts val="100"/>
              </a:spcBef>
              <a:buSzPct val="109090"/>
              <a:buFont typeface="Times New Roman"/>
              <a:buChar char="●"/>
              <a:tabLst>
                <a:tab pos="316865" algn="l"/>
              </a:tabLst>
            </a:pP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Algorithms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&amp; AI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100" spc="-35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endParaRPr sz="1100">
              <a:latin typeface="Arial"/>
              <a:cs typeface="Arial"/>
            </a:endParaRPr>
          </a:p>
          <a:p>
            <a:pPr marL="316865" indent="-304165">
              <a:lnSpc>
                <a:spcPts val="1295"/>
              </a:lnSpc>
              <a:buSzPct val="109090"/>
              <a:buFont typeface="Times New Roman"/>
              <a:buChar char="●"/>
              <a:tabLst>
                <a:tab pos="316865" algn="l"/>
              </a:tabLst>
            </a:pPr>
            <a:r>
              <a:rPr sz="1100" spc="-40" dirty="0">
                <a:solidFill>
                  <a:srgbClr val="FFFFFF"/>
                </a:solidFill>
                <a:latin typeface="Arial"/>
                <a:cs typeface="Arial"/>
              </a:rPr>
              <a:t>Security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Encryption</a:t>
            </a:r>
            <a:endParaRPr sz="1100">
              <a:latin typeface="Arial"/>
              <a:cs typeface="Arial"/>
            </a:endParaRPr>
          </a:p>
          <a:p>
            <a:pPr marL="316865" indent="-304165">
              <a:lnSpc>
                <a:spcPts val="1295"/>
              </a:lnSpc>
              <a:buSzPct val="109090"/>
              <a:buFont typeface="Times New Roman"/>
              <a:buChar char="●"/>
              <a:tabLst>
                <a:tab pos="316865" algn="l"/>
              </a:tabLst>
            </a:pP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Graphics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Gaming</a:t>
            </a:r>
            <a:endParaRPr sz="1100">
              <a:latin typeface="Arial"/>
              <a:cs typeface="Arial"/>
            </a:endParaRPr>
          </a:p>
          <a:p>
            <a:pPr marL="316865" indent="-304165">
              <a:lnSpc>
                <a:spcPts val="1310"/>
              </a:lnSpc>
              <a:buSzPct val="109090"/>
              <a:buFont typeface="Times New Roman"/>
              <a:buChar char="●"/>
              <a:tabLst>
                <a:tab pos="316865" algn="l"/>
              </a:tabLst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Devops</a:t>
            </a:r>
            <a:endParaRPr sz="1100">
              <a:latin typeface="Arial"/>
              <a:cs typeface="Arial"/>
            </a:endParaRPr>
          </a:p>
          <a:p>
            <a:pPr marL="316865" indent="-304165">
              <a:lnSpc>
                <a:spcPts val="1310"/>
              </a:lnSpc>
              <a:spcBef>
                <a:spcPts val="95"/>
              </a:spcBef>
              <a:buSzPct val="109090"/>
              <a:buFont typeface="Times New Roman"/>
              <a:buChar char="●"/>
              <a:tabLst>
                <a:tab pos="316865" algn="l"/>
              </a:tabLst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Web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Mobile</a:t>
            </a:r>
            <a:endParaRPr sz="1100">
              <a:latin typeface="Arial"/>
              <a:cs typeface="Arial"/>
            </a:endParaRPr>
          </a:p>
          <a:p>
            <a:pPr marL="316865" indent="-304165">
              <a:lnSpc>
                <a:spcPts val="1310"/>
              </a:lnSpc>
              <a:buSzPct val="109090"/>
              <a:buFont typeface="Times New Roman"/>
              <a:buChar char="●"/>
              <a:tabLst>
                <a:tab pos="316865" algn="l"/>
              </a:tabLst>
            </a:pP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Kernel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Times New Roman"/>
              <a:buChar char="●"/>
            </a:pPr>
            <a:endParaRPr sz="1100">
              <a:latin typeface="Arial"/>
              <a:cs typeface="Arial"/>
            </a:endParaRPr>
          </a:p>
          <a:p>
            <a:pPr marL="316865" indent="-304165">
              <a:lnSpc>
                <a:spcPct val="100000"/>
              </a:lnSpc>
              <a:buSzPct val="109090"/>
              <a:buFont typeface="Times New Roman"/>
              <a:buChar char="●"/>
              <a:tabLst>
                <a:tab pos="316865" algn="l"/>
              </a:tabLst>
            </a:pPr>
            <a:r>
              <a:rPr sz="1100" spc="-30" dirty="0">
                <a:solidFill>
                  <a:srgbClr val="FFFFFF"/>
                </a:solidFill>
                <a:latin typeface="Arial"/>
                <a:cs typeface="Arial"/>
              </a:rPr>
              <a:t>Cryptography</a:t>
            </a:r>
            <a:r>
              <a:rPr sz="11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1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Maths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337987" y="1242837"/>
            <a:ext cx="1228725" cy="1302385"/>
            <a:chOff x="5337987" y="1242837"/>
            <a:chExt cx="1228725" cy="1302385"/>
          </a:xfrm>
        </p:grpSpPr>
        <p:sp>
          <p:nvSpPr>
            <p:cNvPr id="12" name="object 12"/>
            <p:cNvSpPr/>
            <p:nvPr/>
          </p:nvSpPr>
          <p:spPr>
            <a:xfrm>
              <a:off x="5342750" y="1858474"/>
              <a:ext cx="1197610" cy="476884"/>
            </a:xfrm>
            <a:custGeom>
              <a:avLst/>
              <a:gdLst/>
              <a:ahLst/>
              <a:cxnLst/>
              <a:rect l="l" t="t" r="r" b="b"/>
              <a:pathLst>
                <a:path w="1197609" h="476885">
                  <a:moveTo>
                    <a:pt x="0" y="476400"/>
                  </a:moveTo>
                  <a:lnTo>
                    <a:pt x="1197600" y="0"/>
                  </a:lnTo>
                </a:path>
              </a:pathLst>
            </a:custGeom>
            <a:ln w="9525">
              <a:solidFill>
                <a:srgbClr val="0EB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48174" y="1247599"/>
              <a:ext cx="13335" cy="1292860"/>
            </a:xfrm>
            <a:custGeom>
              <a:avLst/>
              <a:gdLst/>
              <a:ahLst/>
              <a:cxnLst/>
              <a:rect l="l" t="t" r="r" b="b"/>
              <a:pathLst>
                <a:path w="13334" h="1292860">
                  <a:moveTo>
                    <a:pt x="13200" y="0"/>
                  </a:moveTo>
                  <a:lnTo>
                    <a:pt x="0" y="1292400"/>
                  </a:lnTo>
                </a:path>
              </a:pathLst>
            </a:custGeom>
            <a:ln w="9525">
              <a:solidFill>
                <a:srgbClr val="0EB8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613874" y="4977384"/>
            <a:ext cx="448309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10" dirty="0">
                <a:solidFill>
                  <a:srgbClr val="595959"/>
                </a:solidFill>
                <a:latin typeface="Arial"/>
                <a:cs typeface="Arial"/>
              </a:rPr>
              <a:t>Fevereiro</a:t>
            </a:r>
            <a:r>
              <a:rPr sz="500" spc="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500" spc="-20" dirty="0">
                <a:solidFill>
                  <a:srgbClr val="595959"/>
                </a:solidFill>
                <a:latin typeface="Arial"/>
                <a:cs typeface="Arial"/>
              </a:rPr>
              <a:t>2024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896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b="1" spc="245" dirty="0">
                <a:solidFill>
                  <a:srgbClr val="00BABC"/>
                </a:solidFill>
                <a:latin typeface="Trebuchet MS"/>
                <a:cs typeface="Trebuchet MS"/>
              </a:rPr>
              <a:t>Os</a:t>
            </a:r>
            <a:r>
              <a:rPr sz="2400" b="1" spc="-20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b="1" spc="190" dirty="0">
                <a:solidFill>
                  <a:srgbClr val="00BABC"/>
                </a:solidFill>
                <a:latin typeface="Trebuchet MS"/>
                <a:cs typeface="Trebuchet MS"/>
              </a:rPr>
              <a:t>alunos</a:t>
            </a:r>
            <a:r>
              <a:rPr sz="2400" b="1" spc="-20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b="1" spc="170" dirty="0">
                <a:solidFill>
                  <a:srgbClr val="00BABC"/>
                </a:solidFill>
                <a:latin typeface="Trebuchet MS"/>
                <a:cs typeface="Trebuchet MS"/>
              </a:rPr>
              <a:t>progridem</a:t>
            </a:r>
            <a:r>
              <a:rPr sz="2400" b="1" spc="-204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b="1" spc="340" dirty="0">
                <a:solidFill>
                  <a:srgbClr val="00BABC"/>
                </a:solidFill>
                <a:latin typeface="Trebuchet MS"/>
                <a:cs typeface="Trebuchet MS"/>
              </a:rPr>
              <a:t>à</a:t>
            </a:r>
            <a:r>
              <a:rPr sz="2400" b="1" spc="-204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b="1" spc="220" dirty="0">
                <a:solidFill>
                  <a:srgbClr val="00BABC"/>
                </a:solidFill>
                <a:latin typeface="Trebuchet MS"/>
                <a:cs typeface="Trebuchet MS"/>
              </a:rPr>
              <a:t>medida</a:t>
            </a:r>
            <a:r>
              <a:rPr sz="2400" b="1" spc="-204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b="1" spc="160" dirty="0">
                <a:solidFill>
                  <a:srgbClr val="00BABC"/>
                </a:solidFill>
                <a:latin typeface="Trebuchet MS"/>
                <a:cs typeface="Trebuchet MS"/>
              </a:rPr>
              <a:t>que</a:t>
            </a:r>
            <a:r>
              <a:rPr sz="2400" b="1" spc="-20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b="1" spc="160" dirty="0">
                <a:solidFill>
                  <a:srgbClr val="00BABC"/>
                </a:solidFill>
                <a:latin typeface="Trebuchet MS"/>
                <a:cs typeface="Trebuchet MS"/>
              </a:rPr>
              <a:t>resolvem</a:t>
            </a:r>
            <a:r>
              <a:rPr sz="2400" b="1" spc="-204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b="1" spc="160" dirty="0">
                <a:solidFill>
                  <a:srgbClr val="00BABC"/>
                </a:solidFill>
                <a:latin typeface="Trebuchet MS"/>
                <a:cs typeface="Trebuchet MS"/>
              </a:rPr>
              <a:t>desafios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13874" y="4977384"/>
            <a:ext cx="448309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10" dirty="0">
                <a:solidFill>
                  <a:srgbClr val="595959"/>
                </a:solidFill>
                <a:latin typeface="Arial"/>
                <a:cs typeface="Arial"/>
              </a:rPr>
              <a:t>Fevereiro</a:t>
            </a:r>
            <a:r>
              <a:rPr sz="500" spc="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500" spc="-20" dirty="0">
                <a:solidFill>
                  <a:srgbClr val="595959"/>
                </a:solidFill>
                <a:latin typeface="Arial"/>
                <a:cs typeface="Arial"/>
              </a:rPr>
              <a:t>2024</a:t>
            </a:r>
            <a:endParaRPr sz="5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5552" y="827021"/>
            <a:ext cx="8987790" cy="3917315"/>
            <a:chOff x="85552" y="827021"/>
            <a:chExt cx="8987790" cy="3917315"/>
          </a:xfrm>
        </p:grpSpPr>
        <p:sp>
          <p:nvSpPr>
            <p:cNvPr id="6" name="object 6"/>
            <p:cNvSpPr/>
            <p:nvPr/>
          </p:nvSpPr>
          <p:spPr>
            <a:xfrm>
              <a:off x="85552" y="827021"/>
              <a:ext cx="8973185" cy="3917315"/>
            </a:xfrm>
            <a:custGeom>
              <a:avLst/>
              <a:gdLst/>
              <a:ahLst/>
              <a:cxnLst/>
              <a:rect l="l" t="t" r="r" b="b"/>
              <a:pathLst>
                <a:path w="8973185" h="3917315">
                  <a:moveTo>
                    <a:pt x="8972894" y="0"/>
                  </a:moveTo>
                  <a:lnTo>
                    <a:pt x="0" y="0"/>
                  </a:lnTo>
                  <a:lnTo>
                    <a:pt x="0" y="3916709"/>
                  </a:lnTo>
                  <a:lnTo>
                    <a:pt x="8972894" y="3916709"/>
                  </a:lnTo>
                  <a:lnTo>
                    <a:pt x="8972894" y="0"/>
                  </a:lnTo>
                  <a:close/>
                </a:path>
              </a:pathLst>
            </a:custGeom>
            <a:solidFill>
              <a:srgbClr val="00BA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79724" y="1368725"/>
              <a:ext cx="1878964" cy="570865"/>
            </a:xfrm>
            <a:custGeom>
              <a:avLst/>
              <a:gdLst/>
              <a:ahLst/>
              <a:cxnLst/>
              <a:rect l="l" t="t" r="r" b="b"/>
              <a:pathLst>
                <a:path w="1878965" h="570864">
                  <a:moveTo>
                    <a:pt x="0" y="570590"/>
                  </a:moveTo>
                  <a:lnTo>
                    <a:pt x="68762" y="569632"/>
                  </a:lnTo>
                  <a:lnTo>
                    <a:pt x="134331" y="566819"/>
                  </a:lnTo>
                  <a:lnTo>
                    <a:pt x="196867" y="562244"/>
                  </a:lnTo>
                  <a:lnTo>
                    <a:pt x="256529" y="555999"/>
                  </a:lnTo>
                  <a:lnTo>
                    <a:pt x="313476" y="548178"/>
                  </a:lnTo>
                  <a:lnTo>
                    <a:pt x="367869" y="538873"/>
                  </a:lnTo>
                  <a:lnTo>
                    <a:pt x="419867" y="528177"/>
                  </a:lnTo>
                  <a:lnTo>
                    <a:pt x="469629" y="516183"/>
                  </a:lnTo>
                  <a:lnTo>
                    <a:pt x="517316" y="502983"/>
                  </a:lnTo>
                  <a:lnTo>
                    <a:pt x="563087" y="488670"/>
                  </a:lnTo>
                  <a:lnTo>
                    <a:pt x="607101" y="473337"/>
                  </a:lnTo>
                  <a:lnTo>
                    <a:pt x="649519" y="457076"/>
                  </a:lnTo>
                  <a:lnTo>
                    <a:pt x="690500" y="439981"/>
                  </a:lnTo>
                  <a:lnTo>
                    <a:pt x="730203" y="422144"/>
                  </a:lnTo>
                  <a:lnTo>
                    <a:pt x="768789" y="403658"/>
                  </a:lnTo>
                  <a:lnTo>
                    <a:pt x="806417" y="384615"/>
                  </a:lnTo>
                  <a:lnTo>
                    <a:pt x="843246" y="365108"/>
                  </a:lnTo>
                  <a:lnTo>
                    <a:pt x="879436" y="345231"/>
                  </a:lnTo>
                  <a:lnTo>
                    <a:pt x="915148" y="325075"/>
                  </a:lnTo>
                  <a:lnTo>
                    <a:pt x="950540" y="304734"/>
                  </a:lnTo>
                  <a:lnTo>
                    <a:pt x="985772" y="284300"/>
                  </a:lnTo>
                  <a:lnTo>
                    <a:pt x="1021004" y="263867"/>
                  </a:lnTo>
                  <a:lnTo>
                    <a:pt x="1056395" y="243526"/>
                  </a:lnTo>
                  <a:lnTo>
                    <a:pt x="1092106" y="223370"/>
                  </a:lnTo>
                  <a:lnTo>
                    <a:pt x="1128296" y="203493"/>
                  </a:lnTo>
                  <a:lnTo>
                    <a:pt x="1165124" y="183986"/>
                  </a:lnTo>
                  <a:lnTo>
                    <a:pt x="1202750" y="164943"/>
                  </a:lnTo>
                  <a:lnTo>
                    <a:pt x="1241334" y="146457"/>
                  </a:lnTo>
                  <a:lnTo>
                    <a:pt x="1281036" y="128620"/>
                  </a:lnTo>
                  <a:lnTo>
                    <a:pt x="1322015" y="111525"/>
                  </a:lnTo>
                  <a:lnTo>
                    <a:pt x="1364431" y="95264"/>
                  </a:lnTo>
                  <a:lnTo>
                    <a:pt x="1408444" y="79931"/>
                  </a:lnTo>
                  <a:lnTo>
                    <a:pt x="1454212" y="65618"/>
                  </a:lnTo>
                  <a:lnTo>
                    <a:pt x="1501897" y="52418"/>
                  </a:lnTo>
                  <a:lnTo>
                    <a:pt x="1551657" y="40424"/>
                  </a:lnTo>
                  <a:lnTo>
                    <a:pt x="1603652" y="29728"/>
                  </a:lnTo>
                  <a:lnTo>
                    <a:pt x="1658042" y="20423"/>
                  </a:lnTo>
                  <a:lnTo>
                    <a:pt x="1714987" y="12602"/>
                  </a:lnTo>
                  <a:lnTo>
                    <a:pt x="1774646" y="6357"/>
                  </a:lnTo>
                  <a:lnTo>
                    <a:pt x="1837179" y="1782"/>
                  </a:lnTo>
                  <a:lnTo>
                    <a:pt x="1878722" y="0"/>
                  </a:lnTo>
                </a:path>
              </a:pathLst>
            </a:custGeom>
            <a:ln w="28040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52" y="1519768"/>
              <a:ext cx="1821367" cy="322396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55809" y="2115211"/>
              <a:ext cx="1290320" cy="813435"/>
            </a:xfrm>
            <a:custGeom>
              <a:avLst/>
              <a:gdLst/>
              <a:ahLst/>
              <a:cxnLst/>
              <a:rect l="l" t="t" r="r" b="b"/>
              <a:pathLst>
                <a:path w="1290320" h="813435">
                  <a:moveTo>
                    <a:pt x="0" y="0"/>
                  </a:moveTo>
                  <a:lnTo>
                    <a:pt x="215000" y="0"/>
                  </a:lnTo>
                  <a:lnTo>
                    <a:pt x="537500" y="0"/>
                  </a:lnTo>
                  <a:lnTo>
                    <a:pt x="1290000" y="0"/>
                  </a:lnTo>
                  <a:lnTo>
                    <a:pt x="1290000" y="421584"/>
                  </a:lnTo>
                  <a:lnTo>
                    <a:pt x="1290000" y="602263"/>
                  </a:lnTo>
                  <a:lnTo>
                    <a:pt x="1290000" y="722716"/>
                  </a:lnTo>
                  <a:lnTo>
                    <a:pt x="537500" y="722716"/>
                  </a:lnTo>
                  <a:lnTo>
                    <a:pt x="376254" y="813056"/>
                  </a:lnTo>
                  <a:lnTo>
                    <a:pt x="215000" y="722716"/>
                  </a:lnTo>
                  <a:lnTo>
                    <a:pt x="0" y="722716"/>
                  </a:lnTo>
                  <a:lnTo>
                    <a:pt x="0" y="602263"/>
                  </a:lnTo>
                  <a:lnTo>
                    <a:pt x="0" y="421584"/>
                  </a:lnTo>
                  <a:lnTo>
                    <a:pt x="0" y="0"/>
                  </a:lnTo>
                  <a:close/>
                </a:path>
              </a:pathLst>
            </a:custGeom>
            <a:ln w="934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727230" y="2180476"/>
            <a:ext cx="944244" cy="582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Born2beroot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sz="550">
              <a:latin typeface="Arial"/>
              <a:cs typeface="Arial"/>
            </a:endParaRPr>
          </a:p>
          <a:p>
            <a:pPr marL="12700" marR="5080">
              <a:lnSpc>
                <a:spcPct val="111500"/>
              </a:lnSpc>
            </a:pP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Introduction</a:t>
            </a:r>
            <a:r>
              <a:rPr sz="5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5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5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r>
              <a:rPr sz="5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2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55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virtualization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40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Hours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Layer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55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36324" y="1066361"/>
            <a:ext cx="3890645" cy="2745740"/>
            <a:chOff x="636324" y="1066361"/>
            <a:chExt cx="3890645" cy="274574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27623" y="2283681"/>
              <a:ext cx="780197" cy="78071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717723" y="3064391"/>
              <a:ext cx="635" cy="267335"/>
            </a:xfrm>
            <a:custGeom>
              <a:avLst/>
              <a:gdLst/>
              <a:ahLst/>
              <a:cxnLst/>
              <a:rect l="l" t="t" r="r" b="b"/>
              <a:pathLst>
                <a:path w="635" h="267335">
                  <a:moveTo>
                    <a:pt x="0" y="0"/>
                  </a:moveTo>
                  <a:lnTo>
                    <a:pt x="25" y="44379"/>
                  </a:lnTo>
                  <a:lnTo>
                    <a:pt x="186" y="108076"/>
                  </a:lnTo>
                  <a:lnTo>
                    <a:pt x="402" y="159239"/>
                  </a:lnTo>
                  <a:lnTo>
                    <a:pt x="496" y="187952"/>
                  </a:lnTo>
                  <a:lnTo>
                    <a:pt x="563" y="222929"/>
                  </a:lnTo>
                  <a:lnTo>
                    <a:pt x="588" y="267302"/>
                  </a:lnTo>
                </a:path>
              </a:pathLst>
            </a:custGeom>
            <a:ln w="28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6324" y="3703053"/>
              <a:ext cx="581239" cy="1071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5209" y="3031363"/>
              <a:ext cx="780197" cy="78019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231659" y="1071123"/>
              <a:ext cx="1290320" cy="1247140"/>
            </a:xfrm>
            <a:custGeom>
              <a:avLst/>
              <a:gdLst/>
              <a:ahLst/>
              <a:cxnLst/>
              <a:rect l="l" t="t" r="r" b="b"/>
              <a:pathLst>
                <a:path w="1290320" h="1247139">
                  <a:moveTo>
                    <a:pt x="0" y="0"/>
                  </a:moveTo>
                  <a:lnTo>
                    <a:pt x="215000" y="0"/>
                  </a:lnTo>
                  <a:lnTo>
                    <a:pt x="537500" y="0"/>
                  </a:lnTo>
                  <a:lnTo>
                    <a:pt x="1290000" y="0"/>
                  </a:lnTo>
                  <a:lnTo>
                    <a:pt x="1290000" y="646372"/>
                  </a:lnTo>
                  <a:lnTo>
                    <a:pt x="1290000" y="923389"/>
                  </a:lnTo>
                  <a:lnTo>
                    <a:pt x="1290000" y="1108067"/>
                  </a:lnTo>
                  <a:lnTo>
                    <a:pt x="537500" y="1108067"/>
                  </a:lnTo>
                  <a:lnTo>
                    <a:pt x="376255" y="1246575"/>
                  </a:lnTo>
                  <a:lnTo>
                    <a:pt x="215000" y="1108067"/>
                  </a:lnTo>
                  <a:lnTo>
                    <a:pt x="0" y="1108067"/>
                  </a:lnTo>
                  <a:lnTo>
                    <a:pt x="0" y="923389"/>
                  </a:lnTo>
                  <a:lnTo>
                    <a:pt x="0" y="646372"/>
                  </a:lnTo>
                  <a:lnTo>
                    <a:pt x="0" y="0"/>
                  </a:lnTo>
                  <a:close/>
                </a:path>
              </a:pathLst>
            </a:custGeom>
            <a:ln w="934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303079" y="1142128"/>
            <a:ext cx="292100" cy="1155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minitalk</a:t>
            </a:r>
            <a:endParaRPr sz="5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03079" y="1329063"/>
            <a:ext cx="1118870" cy="7696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11500"/>
              </a:lnSpc>
              <a:spcBef>
                <a:spcPts val="6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purpose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project</a:t>
            </a: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2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55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code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small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exchange</a:t>
            </a:r>
            <a:r>
              <a:rPr sz="55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program</a:t>
            </a:r>
            <a:r>
              <a:rPr sz="5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using</a:t>
            </a:r>
            <a:r>
              <a:rPr sz="5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UNIX</a:t>
            </a:r>
            <a:r>
              <a:rPr sz="5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signals.</a:t>
            </a:r>
            <a:r>
              <a:rPr sz="5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5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2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55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5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introductory</a:t>
            </a:r>
            <a:r>
              <a:rPr sz="5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project</a:t>
            </a:r>
            <a:r>
              <a:rPr sz="5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5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2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55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bigger</a:t>
            </a:r>
            <a:r>
              <a:rPr sz="55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UNIX</a:t>
            </a:r>
            <a:r>
              <a:rPr sz="55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projects</a:t>
            </a:r>
            <a:r>
              <a:rPr sz="55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55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3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55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appear</a:t>
            </a:r>
            <a:r>
              <a:rPr sz="55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later</a:t>
            </a:r>
            <a:r>
              <a:rPr sz="55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55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55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55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cursus.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50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Hours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Layer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55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810573" y="1451712"/>
            <a:ext cx="1299845" cy="1612900"/>
            <a:chOff x="4810573" y="1451712"/>
            <a:chExt cx="1299845" cy="1612900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69253" y="2283938"/>
              <a:ext cx="780197" cy="78019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815335" y="1456474"/>
              <a:ext cx="1290320" cy="813435"/>
            </a:xfrm>
            <a:custGeom>
              <a:avLst/>
              <a:gdLst/>
              <a:ahLst/>
              <a:cxnLst/>
              <a:rect l="l" t="t" r="r" b="b"/>
              <a:pathLst>
                <a:path w="1290320" h="813435">
                  <a:moveTo>
                    <a:pt x="0" y="0"/>
                  </a:moveTo>
                  <a:lnTo>
                    <a:pt x="215000" y="0"/>
                  </a:lnTo>
                  <a:lnTo>
                    <a:pt x="537500" y="0"/>
                  </a:lnTo>
                  <a:lnTo>
                    <a:pt x="1290000" y="0"/>
                  </a:lnTo>
                  <a:lnTo>
                    <a:pt x="1290000" y="421584"/>
                  </a:lnTo>
                  <a:lnTo>
                    <a:pt x="1290000" y="602263"/>
                  </a:lnTo>
                  <a:lnTo>
                    <a:pt x="1290000" y="722716"/>
                  </a:lnTo>
                  <a:lnTo>
                    <a:pt x="537500" y="722716"/>
                  </a:lnTo>
                  <a:lnTo>
                    <a:pt x="376255" y="813056"/>
                  </a:lnTo>
                  <a:lnTo>
                    <a:pt x="215000" y="722716"/>
                  </a:lnTo>
                  <a:lnTo>
                    <a:pt x="0" y="722716"/>
                  </a:lnTo>
                  <a:lnTo>
                    <a:pt x="0" y="602263"/>
                  </a:lnTo>
                  <a:lnTo>
                    <a:pt x="0" y="421584"/>
                  </a:lnTo>
                  <a:lnTo>
                    <a:pt x="0" y="0"/>
                  </a:lnTo>
                  <a:close/>
                </a:path>
              </a:pathLst>
            </a:custGeom>
            <a:ln w="934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886755" y="1475005"/>
            <a:ext cx="1130300" cy="582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minishell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sz="550">
              <a:latin typeface="Arial"/>
              <a:cs typeface="Arial"/>
            </a:endParaRPr>
          </a:p>
          <a:p>
            <a:pPr marL="12700" marR="5080">
              <a:lnSpc>
                <a:spcPct val="111500"/>
              </a:lnSpc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objective</a:t>
            </a: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project</a:t>
            </a: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2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55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create</a:t>
            </a:r>
            <a:r>
              <a:rPr sz="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simple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shell.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210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Hours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Layer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55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277165" y="1698466"/>
            <a:ext cx="1386205" cy="732790"/>
            <a:chOff x="7277165" y="1698466"/>
            <a:chExt cx="1386205" cy="732790"/>
          </a:xfrm>
        </p:grpSpPr>
        <p:sp>
          <p:nvSpPr>
            <p:cNvPr id="24" name="object 24"/>
            <p:cNvSpPr/>
            <p:nvPr/>
          </p:nvSpPr>
          <p:spPr>
            <a:xfrm>
              <a:off x="7281927" y="1703228"/>
              <a:ext cx="1376680" cy="723265"/>
            </a:xfrm>
            <a:custGeom>
              <a:avLst/>
              <a:gdLst/>
              <a:ahLst/>
              <a:cxnLst/>
              <a:rect l="l" t="t" r="r" b="b"/>
              <a:pathLst>
                <a:path w="1376679" h="723264">
                  <a:moveTo>
                    <a:pt x="1376546" y="0"/>
                  </a:moveTo>
                  <a:lnTo>
                    <a:pt x="86545" y="0"/>
                  </a:lnTo>
                  <a:lnTo>
                    <a:pt x="86545" y="120453"/>
                  </a:lnTo>
                  <a:lnTo>
                    <a:pt x="0" y="225682"/>
                  </a:lnTo>
                  <a:lnTo>
                    <a:pt x="86545" y="301132"/>
                  </a:lnTo>
                  <a:lnTo>
                    <a:pt x="86545" y="722716"/>
                  </a:lnTo>
                  <a:lnTo>
                    <a:pt x="1376546" y="722716"/>
                  </a:lnTo>
                  <a:lnTo>
                    <a:pt x="1376546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281927" y="1703228"/>
              <a:ext cx="1376680" cy="723265"/>
            </a:xfrm>
            <a:custGeom>
              <a:avLst/>
              <a:gdLst/>
              <a:ahLst/>
              <a:cxnLst/>
              <a:rect l="l" t="t" r="r" b="b"/>
              <a:pathLst>
                <a:path w="1376679" h="723264">
                  <a:moveTo>
                    <a:pt x="86547" y="0"/>
                  </a:moveTo>
                  <a:lnTo>
                    <a:pt x="301547" y="0"/>
                  </a:lnTo>
                  <a:lnTo>
                    <a:pt x="624047" y="0"/>
                  </a:lnTo>
                  <a:lnTo>
                    <a:pt x="1376548" y="0"/>
                  </a:lnTo>
                  <a:lnTo>
                    <a:pt x="1376548" y="120452"/>
                  </a:lnTo>
                  <a:lnTo>
                    <a:pt x="1376548" y="301131"/>
                  </a:lnTo>
                  <a:lnTo>
                    <a:pt x="1376548" y="722716"/>
                  </a:lnTo>
                  <a:lnTo>
                    <a:pt x="624047" y="722716"/>
                  </a:lnTo>
                  <a:lnTo>
                    <a:pt x="301547" y="722716"/>
                  </a:lnTo>
                  <a:lnTo>
                    <a:pt x="86547" y="722716"/>
                  </a:lnTo>
                  <a:lnTo>
                    <a:pt x="86547" y="301131"/>
                  </a:lnTo>
                  <a:lnTo>
                    <a:pt x="0" y="225682"/>
                  </a:lnTo>
                  <a:lnTo>
                    <a:pt x="86547" y="120452"/>
                  </a:lnTo>
                  <a:lnTo>
                    <a:pt x="86547" y="0"/>
                  </a:lnTo>
                  <a:close/>
                </a:path>
              </a:pathLst>
            </a:custGeom>
            <a:ln w="934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439893" y="1768493"/>
            <a:ext cx="1146810" cy="582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miniRT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sz="550">
              <a:latin typeface="Arial"/>
              <a:cs typeface="Arial"/>
            </a:endParaRPr>
          </a:p>
          <a:p>
            <a:pPr marL="12700" marR="5080">
              <a:lnSpc>
                <a:spcPct val="111500"/>
              </a:lnSpc>
            </a:pP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project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introduction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2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55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5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beautiful</a:t>
            </a:r>
            <a:r>
              <a:rPr sz="5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r>
              <a:rPr sz="5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5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Raytracing.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300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Hours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Layer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55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611120" y="1924962"/>
            <a:ext cx="4066540" cy="2561590"/>
            <a:chOff x="2611120" y="1924962"/>
            <a:chExt cx="4066540" cy="2561590"/>
          </a:xfrm>
        </p:grpSpPr>
        <p:sp>
          <p:nvSpPr>
            <p:cNvPr id="28" name="object 28"/>
            <p:cNvSpPr/>
            <p:nvPr/>
          </p:nvSpPr>
          <p:spPr>
            <a:xfrm>
              <a:off x="2625407" y="1939250"/>
              <a:ext cx="4037965" cy="2121535"/>
            </a:xfrm>
            <a:custGeom>
              <a:avLst/>
              <a:gdLst/>
              <a:ahLst/>
              <a:cxnLst/>
              <a:rect l="l" t="t" r="r" b="b"/>
              <a:pathLst>
                <a:path w="4037965" h="2121535">
                  <a:moveTo>
                    <a:pt x="0" y="1482211"/>
                  </a:moveTo>
                  <a:lnTo>
                    <a:pt x="42110" y="1478426"/>
                  </a:lnTo>
                  <a:lnTo>
                    <a:pt x="80868" y="1467504"/>
                  </a:lnTo>
                  <a:lnTo>
                    <a:pt x="116579" y="1450094"/>
                  </a:lnTo>
                  <a:lnTo>
                    <a:pt x="149547" y="1426845"/>
                  </a:lnTo>
                  <a:lnTo>
                    <a:pt x="180077" y="1398405"/>
                  </a:lnTo>
                  <a:lnTo>
                    <a:pt x="208473" y="1365423"/>
                  </a:lnTo>
                  <a:lnTo>
                    <a:pt x="235040" y="1328548"/>
                  </a:lnTo>
                  <a:lnTo>
                    <a:pt x="260083" y="1288429"/>
                  </a:lnTo>
                  <a:lnTo>
                    <a:pt x="283906" y="1245715"/>
                  </a:lnTo>
                  <a:lnTo>
                    <a:pt x="306814" y="1201054"/>
                  </a:lnTo>
                  <a:lnTo>
                    <a:pt x="329112" y="1155096"/>
                  </a:lnTo>
                  <a:lnTo>
                    <a:pt x="351104" y="1108489"/>
                  </a:lnTo>
                  <a:lnTo>
                    <a:pt x="373096" y="1061881"/>
                  </a:lnTo>
                  <a:lnTo>
                    <a:pt x="395391" y="1015923"/>
                  </a:lnTo>
                  <a:lnTo>
                    <a:pt x="418294" y="971262"/>
                  </a:lnTo>
                  <a:lnTo>
                    <a:pt x="442111" y="928548"/>
                  </a:lnTo>
                  <a:lnTo>
                    <a:pt x="467147" y="888429"/>
                  </a:lnTo>
                  <a:lnTo>
                    <a:pt x="493705" y="851554"/>
                  </a:lnTo>
                  <a:lnTo>
                    <a:pt x="522092" y="818572"/>
                  </a:lnTo>
                  <a:lnTo>
                    <a:pt x="552611" y="790132"/>
                  </a:lnTo>
                  <a:lnTo>
                    <a:pt x="585567" y="766883"/>
                  </a:lnTo>
                  <a:lnTo>
                    <a:pt x="621267" y="749473"/>
                  </a:lnTo>
                  <a:lnTo>
                    <a:pt x="660013" y="738551"/>
                  </a:lnTo>
                  <a:lnTo>
                    <a:pt x="702111" y="734766"/>
                  </a:lnTo>
                </a:path>
                <a:path w="4037965" h="2121535">
                  <a:moveTo>
                    <a:pt x="1482414" y="734786"/>
                  </a:moveTo>
                  <a:lnTo>
                    <a:pt x="1558336" y="734792"/>
                  </a:lnTo>
                  <a:lnTo>
                    <a:pt x="1625425" y="734811"/>
                  </a:lnTo>
                  <a:lnTo>
                    <a:pt x="1684943" y="734840"/>
                  </a:lnTo>
                  <a:lnTo>
                    <a:pt x="1738152" y="734878"/>
                  </a:lnTo>
                  <a:lnTo>
                    <a:pt x="1786314" y="734922"/>
                  </a:lnTo>
                  <a:lnTo>
                    <a:pt x="1830689" y="734972"/>
                  </a:lnTo>
                  <a:lnTo>
                    <a:pt x="1872540" y="735025"/>
                  </a:lnTo>
                  <a:lnTo>
                    <a:pt x="1913128" y="735080"/>
                  </a:lnTo>
                  <a:lnTo>
                    <a:pt x="1953715" y="735135"/>
                  </a:lnTo>
                  <a:lnTo>
                    <a:pt x="1995562" y="735188"/>
                  </a:lnTo>
                  <a:lnTo>
                    <a:pt x="2039932" y="735238"/>
                  </a:lnTo>
                  <a:lnTo>
                    <a:pt x="2088086" y="735282"/>
                  </a:lnTo>
                  <a:lnTo>
                    <a:pt x="2141287" y="735320"/>
                  </a:lnTo>
                  <a:lnTo>
                    <a:pt x="2200796" y="735349"/>
                  </a:lnTo>
                  <a:lnTo>
                    <a:pt x="2267876" y="735368"/>
                  </a:lnTo>
                  <a:lnTo>
                    <a:pt x="2343788" y="735374"/>
                  </a:lnTo>
                </a:path>
                <a:path w="4037965" h="2121535">
                  <a:moveTo>
                    <a:pt x="3124045" y="734786"/>
                  </a:moveTo>
                  <a:lnTo>
                    <a:pt x="3166381" y="730369"/>
                  </a:lnTo>
                  <a:lnTo>
                    <a:pt x="3205057" y="717672"/>
                  </a:lnTo>
                  <a:lnTo>
                    <a:pt x="3240440" y="697522"/>
                  </a:lnTo>
                  <a:lnTo>
                    <a:pt x="3272896" y="670747"/>
                  </a:lnTo>
                  <a:lnTo>
                    <a:pt x="3302789" y="638176"/>
                  </a:lnTo>
                  <a:lnTo>
                    <a:pt x="3330485" y="600636"/>
                  </a:lnTo>
                  <a:lnTo>
                    <a:pt x="3356351" y="558956"/>
                  </a:lnTo>
                  <a:lnTo>
                    <a:pt x="3380752" y="513963"/>
                  </a:lnTo>
                  <a:lnTo>
                    <a:pt x="3404054" y="466487"/>
                  </a:lnTo>
                  <a:lnTo>
                    <a:pt x="3426623" y="417354"/>
                  </a:lnTo>
                  <a:lnTo>
                    <a:pt x="3448824" y="367392"/>
                  </a:lnTo>
                  <a:lnTo>
                    <a:pt x="3471023" y="317431"/>
                  </a:lnTo>
                  <a:lnTo>
                    <a:pt x="3493587" y="268299"/>
                  </a:lnTo>
                  <a:lnTo>
                    <a:pt x="3516881" y="220822"/>
                  </a:lnTo>
                  <a:lnTo>
                    <a:pt x="3541271" y="175829"/>
                  </a:lnTo>
                  <a:lnTo>
                    <a:pt x="3567124" y="134149"/>
                  </a:lnTo>
                  <a:lnTo>
                    <a:pt x="3594806" y="96609"/>
                  </a:lnTo>
                  <a:lnTo>
                    <a:pt x="3624683" y="64038"/>
                  </a:lnTo>
                  <a:lnTo>
                    <a:pt x="3657121" y="37263"/>
                  </a:lnTo>
                  <a:lnTo>
                    <a:pt x="3692486" y="17113"/>
                  </a:lnTo>
                  <a:lnTo>
                    <a:pt x="3731144" y="4416"/>
                  </a:lnTo>
                  <a:lnTo>
                    <a:pt x="3773461" y="0"/>
                  </a:lnTo>
                </a:path>
                <a:path w="4037965" h="2121535">
                  <a:moveTo>
                    <a:pt x="3124045" y="734786"/>
                  </a:moveTo>
                  <a:lnTo>
                    <a:pt x="3171275" y="737857"/>
                  </a:lnTo>
                  <a:lnTo>
                    <a:pt x="3215260" y="746771"/>
                  </a:lnTo>
                  <a:lnTo>
                    <a:pt x="3256248" y="761079"/>
                  </a:lnTo>
                  <a:lnTo>
                    <a:pt x="3294490" y="780331"/>
                  </a:lnTo>
                  <a:lnTo>
                    <a:pt x="3330235" y="804078"/>
                  </a:lnTo>
                  <a:lnTo>
                    <a:pt x="3363733" y="831870"/>
                  </a:lnTo>
                  <a:lnTo>
                    <a:pt x="3395234" y="863257"/>
                  </a:lnTo>
                  <a:lnTo>
                    <a:pt x="3424987" y="897791"/>
                  </a:lnTo>
                  <a:lnTo>
                    <a:pt x="3453242" y="935022"/>
                  </a:lnTo>
                  <a:lnTo>
                    <a:pt x="3480249" y="974500"/>
                  </a:lnTo>
                  <a:lnTo>
                    <a:pt x="3506257" y="1015775"/>
                  </a:lnTo>
                  <a:lnTo>
                    <a:pt x="3531516" y="1058400"/>
                  </a:lnTo>
                  <a:lnTo>
                    <a:pt x="3556275" y="1101923"/>
                  </a:lnTo>
                  <a:lnTo>
                    <a:pt x="3580785" y="1145895"/>
                  </a:lnTo>
                  <a:lnTo>
                    <a:pt x="3605295" y="1189868"/>
                  </a:lnTo>
                  <a:lnTo>
                    <a:pt x="3630054" y="1233391"/>
                  </a:lnTo>
                  <a:lnTo>
                    <a:pt x="3655313" y="1276015"/>
                  </a:lnTo>
                  <a:lnTo>
                    <a:pt x="3681321" y="1317291"/>
                  </a:lnTo>
                  <a:lnTo>
                    <a:pt x="3708328" y="1356769"/>
                  </a:lnTo>
                  <a:lnTo>
                    <a:pt x="3736583" y="1393999"/>
                  </a:lnTo>
                  <a:lnTo>
                    <a:pt x="3766336" y="1428533"/>
                  </a:lnTo>
                  <a:lnTo>
                    <a:pt x="3797837" y="1459920"/>
                  </a:lnTo>
                  <a:lnTo>
                    <a:pt x="3831335" y="1487712"/>
                  </a:lnTo>
                  <a:lnTo>
                    <a:pt x="3867080" y="1511459"/>
                  </a:lnTo>
                  <a:lnTo>
                    <a:pt x="3905322" y="1530711"/>
                  </a:lnTo>
                  <a:lnTo>
                    <a:pt x="3946311" y="1545019"/>
                  </a:lnTo>
                  <a:lnTo>
                    <a:pt x="3990295" y="1553933"/>
                  </a:lnTo>
                  <a:lnTo>
                    <a:pt x="4037525" y="1557005"/>
                  </a:lnTo>
                </a:path>
                <a:path w="4037965" h="2121535">
                  <a:moveTo>
                    <a:pt x="1092315" y="1395993"/>
                  </a:moveTo>
                  <a:lnTo>
                    <a:pt x="1094042" y="1447766"/>
                  </a:lnTo>
                  <a:lnTo>
                    <a:pt x="1099110" y="1499303"/>
                  </a:lnTo>
                  <a:lnTo>
                    <a:pt x="1107352" y="1550371"/>
                  </a:lnTo>
                  <a:lnTo>
                    <a:pt x="1118602" y="1600734"/>
                  </a:lnTo>
                  <a:lnTo>
                    <a:pt x="1132692" y="1650157"/>
                  </a:lnTo>
                  <a:lnTo>
                    <a:pt x="1149455" y="1698405"/>
                  </a:lnTo>
                  <a:lnTo>
                    <a:pt x="1168725" y="1745243"/>
                  </a:lnTo>
                  <a:lnTo>
                    <a:pt x="1190333" y="1790437"/>
                  </a:lnTo>
                  <a:lnTo>
                    <a:pt x="1214114" y="1833750"/>
                  </a:lnTo>
                  <a:lnTo>
                    <a:pt x="1239899" y="1874949"/>
                  </a:lnTo>
                  <a:lnTo>
                    <a:pt x="1267523" y="1913798"/>
                  </a:lnTo>
                  <a:lnTo>
                    <a:pt x="1296817" y="1950063"/>
                  </a:lnTo>
                  <a:lnTo>
                    <a:pt x="1327614" y="1983507"/>
                  </a:lnTo>
                  <a:lnTo>
                    <a:pt x="1359749" y="2013897"/>
                  </a:lnTo>
                  <a:lnTo>
                    <a:pt x="1393053" y="2040998"/>
                  </a:lnTo>
                  <a:lnTo>
                    <a:pt x="1427359" y="2064573"/>
                  </a:lnTo>
                  <a:lnTo>
                    <a:pt x="1462501" y="2084390"/>
                  </a:lnTo>
                  <a:lnTo>
                    <a:pt x="1498311" y="2100211"/>
                  </a:lnTo>
                  <a:lnTo>
                    <a:pt x="1534622" y="2111803"/>
                  </a:lnTo>
                  <a:lnTo>
                    <a:pt x="1571268" y="2118931"/>
                  </a:lnTo>
                  <a:lnTo>
                    <a:pt x="1608080" y="2121359"/>
                  </a:lnTo>
                </a:path>
              </a:pathLst>
            </a:custGeom>
            <a:ln w="28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33401" y="3670303"/>
              <a:ext cx="780711" cy="78070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014112" y="3496321"/>
              <a:ext cx="1649095" cy="564515"/>
            </a:xfrm>
            <a:custGeom>
              <a:avLst/>
              <a:gdLst/>
              <a:ahLst/>
              <a:cxnLst/>
              <a:rect l="l" t="t" r="r" b="b"/>
              <a:pathLst>
                <a:path w="1649095" h="564514">
                  <a:moveTo>
                    <a:pt x="0" y="564337"/>
                  </a:moveTo>
                  <a:lnTo>
                    <a:pt x="66829" y="563055"/>
                  </a:lnTo>
                  <a:lnTo>
                    <a:pt x="130053" y="559305"/>
                  </a:lnTo>
                  <a:lnTo>
                    <a:pt x="189885" y="553233"/>
                  </a:lnTo>
                  <a:lnTo>
                    <a:pt x="246537" y="544984"/>
                  </a:lnTo>
                  <a:lnTo>
                    <a:pt x="300219" y="534702"/>
                  </a:lnTo>
                  <a:lnTo>
                    <a:pt x="351145" y="522534"/>
                  </a:lnTo>
                  <a:lnTo>
                    <a:pt x="399527" y="508624"/>
                  </a:lnTo>
                  <a:lnTo>
                    <a:pt x="445576" y="493117"/>
                  </a:lnTo>
                  <a:lnTo>
                    <a:pt x="489504" y="476159"/>
                  </a:lnTo>
                  <a:lnTo>
                    <a:pt x="531524" y="457894"/>
                  </a:lnTo>
                  <a:lnTo>
                    <a:pt x="571848" y="438469"/>
                  </a:lnTo>
                  <a:lnTo>
                    <a:pt x="610688" y="418027"/>
                  </a:lnTo>
                  <a:lnTo>
                    <a:pt x="648255" y="396714"/>
                  </a:lnTo>
                  <a:lnTo>
                    <a:pt x="684762" y="374676"/>
                  </a:lnTo>
                  <a:lnTo>
                    <a:pt x="720421" y="352057"/>
                  </a:lnTo>
                  <a:lnTo>
                    <a:pt x="755443" y="329003"/>
                  </a:lnTo>
                  <a:lnTo>
                    <a:pt x="790042" y="305658"/>
                  </a:lnTo>
                  <a:lnTo>
                    <a:pt x="824428" y="282168"/>
                  </a:lnTo>
                  <a:lnTo>
                    <a:pt x="858815" y="258678"/>
                  </a:lnTo>
                  <a:lnTo>
                    <a:pt x="893414" y="235334"/>
                  </a:lnTo>
                  <a:lnTo>
                    <a:pt x="928436" y="212279"/>
                  </a:lnTo>
                  <a:lnTo>
                    <a:pt x="964095" y="189660"/>
                  </a:lnTo>
                  <a:lnTo>
                    <a:pt x="1000602" y="167622"/>
                  </a:lnTo>
                  <a:lnTo>
                    <a:pt x="1038169" y="146309"/>
                  </a:lnTo>
                  <a:lnTo>
                    <a:pt x="1077009" y="125867"/>
                  </a:lnTo>
                  <a:lnTo>
                    <a:pt x="1117333" y="106442"/>
                  </a:lnTo>
                  <a:lnTo>
                    <a:pt x="1159353" y="88177"/>
                  </a:lnTo>
                  <a:lnTo>
                    <a:pt x="1203282" y="71219"/>
                  </a:lnTo>
                  <a:lnTo>
                    <a:pt x="1249331" y="55712"/>
                  </a:lnTo>
                  <a:lnTo>
                    <a:pt x="1297712" y="41802"/>
                  </a:lnTo>
                  <a:lnTo>
                    <a:pt x="1348639" y="29634"/>
                  </a:lnTo>
                  <a:lnTo>
                    <a:pt x="1402322" y="19353"/>
                  </a:lnTo>
                  <a:lnTo>
                    <a:pt x="1458973" y="11103"/>
                  </a:lnTo>
                  <a:lnTo>
                    <a:pt x="1518805" y="5031"/>
                  </a:lnTo>
                  <a:lnTo>
                    <a:pt x="1582030" y="1282"/>
                  </a:lnTo>
                  <a:lnTo>
                    <a:pt x="1648860" y="0"/>
                  </a:lnTo>
                </a:path>
              </a:pathLst>
            </a:custGeom>
            <a:ln w="280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107038" y="3758741"/>
              <a:ext cx="1376680" cy="723265"/>
            </a:xfrm>
            <a:custGeom>
              <a:avLst/>
              <a:gdLst/>
              <a:ahLst/>
              <a:cxnLst/>
              <a:rect l="l" t="t" r="r" b="b"/>
              <a:pathLst>
                <a:path w="1376679" h="723264">
                  <a:moveTo>
                    <a:pt x="1376546" y="0"/>
                  </a:moveTo>
                  <a:lnTo>
                    <a:pt x="86546" y="0"/>
                  </a:lnTo>
                  <a:lnTo>
                    <a:pt x="86546" y="120452"/>
                  </a:lnTo>
                  <a:lnTo>
                    <a:pt x="0" y="225682"/>
                  </a:lnTo>
                  <a:lnTo>
                    <a:pt x="86546" y="301131"/>
                  </a:lnTo>
                  <a:lnTo>
                    <a:pt x="86546" y="722716"/>
                  </a:lnTo>
                  <a:lnTo>
                    <a:pt x="1376546" y="722716"/>
                  </a:lnTo>
                  <a:lnTo>
                    <a:pt x="1376546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107038" y="3758741"/>
              <a:ext cx="1376680" cy="723265"/>
            </a:xfrm>
            <a:custGeom>
              <a:avLst/>
              <a:gdLst/>
              <a:ahLst/>
              <a:cxnLst/>
              <a:rect l="l" t="t" r="r" b="b"/>
              <a:pathLst>
                <a:path w="1376679" h="723264">
                  <a:moveTo>
                    <a:pt x="86547" y="0"/>
                  </a:moveTo>
                  <a:lnTo>
                    <a:pt x="301547" y="0"/>
                  </a:lnTo>
                  <a:lnTo>
                    <a:pt x="624047" y="0"/>
                  </a:lnTo>
                  <a:lnTo>
                    <a:pt x="1376548" y="0"/>
                  </a:lnTo>
                  <a:lnTo>
                    <a:pt x="1376548" y="120452"/>
                  </a:lnTo>
                  <a:lnTo>
                    <a:pt x="1376548" y="301131"/>
                  </a:lnTo>
                  <a:lnTo>
                    <a:pt x="1376548" y="722716"/>
                  </a:lnTo>
                  <a:lnTo>
                    <a:pt x="624047" y="722716"/>
                  </a:lnTo>
                  <a:lnTo>
                    <a:pt x="301547" y="722716"/>
                  </a:lnTo>
                  <a:lnTo>
                    <a:pt x="86547" y="722716"/>
                  </a:lnTo>
                  <a:lnTo>
                    <a:pt x="86547" y="301131"/>
                  </a:lnTo>
                  <a:lnTo>
                    <a:pt x="0" y="225683"/>
                  </a:lnTo>
                  <a:lnTo>
                    <a:pt x="86547" y="120452"/>
                  </a:lnTo>
                  <a:lnTo>
                    <a:pt x="86547" y="0"/>
                  </a:lnTo>
                  <a:close/>
                </a:path>
              </a:pathLst>
            </a:custGeom>
            <a:ln w="934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265005" y="3870740"/>
            <a:ext cx="788670" cy="48958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Philosophers</a:t>
            </a:r>
            <a:endParaRPr sz="550">
              <a:latin typeface="Arial"/>
              <a:cs typeface="Arial"/>
            </a:endParaRPr>
          </a:p>
          <a:p>
            <a:pPr marL="12700" marR="5080">
              <a:lnSpc>
                <a:spcPct val="223000"/>
              </a:lnSpc>
            </a:pP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Introduction</a:t>
            </a:r>
            <a:r>
              <a:rPr sz="5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5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threads</a:t>
            </a:r>
            <a:r>
              <a:rPr sz="55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Hours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Layer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55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399010" y="1548960"/>
            <a:ext cx="2673985" cy="2574290"/>
            <a:chOff x="6399010" y="1548960"/>
            <a:chExt cx="2673985" cy="2574290"/>
          </a:xfrm>
        </p:grpSpPr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10870" y="3107114"/>
              <a:ext cx="780712" cy="78071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99010" y="1548960"/>
              <a:ext cx="780713" cy="78071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391584" y="3497469"/>
              <a:ext cx="1666875" cy="57785"/>
            </a:xfrm>
            <a:custGeom>
              <a:avLst/>
              <a:gdLst/>
              <a:ahLst/>
              <a:cxnLst/>
              <a:rect l="l" t="t" r="r" b="b"/>
              <a:pathLst>
                <a:path w="1666875" h="57785">
                  <a:moveTo>
                    <a:pt x="0" y="0"/>
                  </a:moveTo>
                  <a:lnTo>
                    <a:pt x="73469" y="131"/>
                  </a:lnTo>
                  <a:lnTo>
                    <a:pt x="142975" y="514"/>
                  </a:lnTo>
                  <a:lnTo>
                    <a:pt x="208751" y="1135"/>
                  </a:lnTo>
                  <a:lnTo>
                    <a:pt x="271030" y="1978"/>
                  </a:lnTo>
                  <a:lnTo>
                    <a:pt x="330045" y="3029"/>
                  </a:lnTo>
                  <a:lnTo>
                    <a:pt x="386030" y="4274"/>
                  </a:lnTo>
                  <a:lnTo>
                    <a:pt x="439217" y="5696"/>
                  </a:lnTo>
                  <a:lnTo>
                    <a:pt x="489841" y="7281"/>
                  </a:lnTo>
                  <a:lnTo>
                    <a:pt x="538133" y="9015"/>
                  </a:lnTo>
                  <a:lnTo>
                    <a:pt x="584328" y="10882"/>
                  </a:lnTo>
                  <a:lnTo>
                    <a:pt x="628657" y="12869"/>
                  </a:lnTo>
                  <a:lnTo>
                    <a:pt x="671356" y="14959"/>
                  </a:lnTo>
                  <a:lnTo>
                    <a:pt x="712656" y="17138"/>
                  </a:lnTo>
                  <a:lnTo>
                    <a:pt x="752791" y="19391"/>
                  </a:lnTo>
                  <a:lnTo>
                    <a:pt x="791993" y="21704"/>
                  </a:lnTo>
                  <a:lnTo>
                    <a:pt x="830497" y="24061"/>
                  </a:lnTo>
                  <a:lnTo>
                    <a:pt x="868536" y="26448"/>
                  </a:lnTo>
                  <a:lnTo>
                    <a:pt x="906342" y="28849"/>
                  </a:lnTo>
                  <a:lnTo>
                    <a:pt x="944148" y="31251"/>
                  </a:lnTo>
                  <a:lnTo>
                    <a:pt x="982188" y="33638"/>
                  </a:lnTo>
                  <a:lnTo>
                    <a:pt x="1020695" y="35995"/>
                  </a:lnTo>
                  <a:lnTo>
                    <a:pt x="1059903" y="38308"/>
                  </a:lnTo>
                  <a:lnTo>
                    <a:pt x="1100043" y="40561"/>
                  </a:lnTo>
                  <a:lnTo>
                    <a:pt x="1141349" y="42740"/>
                  </a:lnTo>
                  <a:lnTo>
                    <a:pt x="1184055" y="44830"/>
                  </a:lnTo>
                  <a:lnTo>
                    <a:pt x="1228393" y="46816"/>
                  </a:lnTo>
                  <a:lnTo>
                    <a:pt x="1274596" y="48684"/>
                  </a:lnTo>
                  <a:lnTo>
                    <a:pt x="1322898" y="50417"/>
                  </a:lnTo>
                  <a:lnTo>
                    <a:pt x="1373531" y="52003"/>
                  </a:lnTo>
                  <a:lnTo>
                    <a:pt x="1426729" y="53425"/>
                  </a:lnTo>
                  <a:lnTo>
                    <a:pt x="1482725" y="54669"/>
                  </a:lnTo>
                  <a:lnTo>
                    <a:pt x="1541752" y="55720"/>
                  </a:lnTo>
                  <a:lnTo>
                    <a:pt x="1604043" y="56564"/>
                  </a:lnTo>
                  <a:lnTo>
                    <a:pt x="1666862" y="57157"/>
                  </a:lnTo>
                </a:path>
              </a:pathLst>
            </a:custGeom>
            <a:ln w="28040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431548" y="3395261"/>
              <a:ext cx="1376680" cy="723265"/>
            </a:xfrm>
            <a:custGeom>
              <a:avLst/>
              <a:gdLst/>
              <a:ahLst/>
              <a:cxnLst/>
              <a:rect l="l" t="t" r="r" b="b"/>
              <a:pathLst>
                <a:path w="1376679" h="723264">
                  <a:moveTo>
                    <a:pt x="1376546" y="0"/>
                  </a:moveTo>
                  <a:lnTo>
                    <a:pt x="86546" y="0"/>
                  </a:lnTo>
                  <a:lnTo>
                    <a:pt x="86546" y="120453"/>
                  </a:lnTo>
                  <a:lnTo>
                    <a:pt x="0" y="225682"/>
                  </a:lnTo>
                  <a:lnTo>
                    <a:pt x="86546" y="301132"/>
                  </a:lnTo>
                  <a:lnTo>
                    <a:pt x="86546" y="722716"/>
                  </a:lnTo>
                  <a:lnTo>
                    <a:pt x="1376546" y="722716"/>
                  </a:lnTo>
                  <a:lnTo>
                    <a:pt x="1376546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431549" y="3395261"/>
              <a:ext cx="1376680" cy="723265"/>
            </a:xfrm>
            <a:custGeom>
              <a:avLst/>
              <a:gdLst/>
              <a:ahLst/>
              <a:cxnLst/>
              <a:rect l="l" t="t" r="r" b="b"/>
              <a:pathLst>
                <a:path w="1376679" h="723264">
                  <a:moveTo>
                    <a:pt x="86547" y="0"/>
                  </a:moveTo>
                  <a:lnTo>
                    <a:pt x="301547" y="0"/>
                  </a:lnTo>
                  <a:lnTo>
                    <a:pt x="624047" y="0"/>
                  </a:lnTo>
                  <a:lnTo>
                    <a:pt x="1376548" y="0"/>
                  </a:lnTo>
                  <a:lnTo>
                    <a:pt x="1376548" y="120452"/>
                  </a:lnTo>
                  <a:lnTo>
                    <a:pt x="1376548" y="301131"/>
                  </a:lnTo>
                  <a:lnTo>
                    <a:pt x="1376548" y="722716"/>
                  </a:lnTo>
                  <a:lnTo>
                    <a:pt x="624047" y="722716"/>
                  </a:lnTo>
                  <a:lnTo>
                    <a:pt x="301547" y="722716"/>
                  </a:lnTo>
                  <a:lnTo>
                    <a:pt x="86547" y="722716"/>
                  </a:lnTo>
                  <a:lnTo>
                    <a:pt x="86547" y="301131"/>
                  </a:lnTo>
                  <a:lnTo>
                    <a:pt x="0" y="225683"/>
                  </a:lnTo>
                  <a:lnTo>
                    <a:pt x="86547" y="120452"/>
                  </a:lnTo>
                  <a:lnTo>
                    <a:pt x="86547" y="0"/>
                  </a:lnTo>
                  <a:close/>
                </a:path>
              </a:pathLst>
            </a:custGeom>
            <a:ln w="934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7589515" y="3460526"/>
            <a:ext cx="1066165" cy="582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CPP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Module</a:t>
            </a: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 1-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sz="550">
              <a:latin typeface="Arial"/>
              <a:cs typeface="Arial"/>
            </a:endParaRPr>
          </a:p>
          <a:p>
            <a:pPr marL="12700" marR="5080">
              <a:lnSpc>
                <a:spcPct val="111500"/>
              </a:lnSpc>
            </a:pP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Introduction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Object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Oriented</a:t>
            </a:r>
            <a:r>
              <a:rPr sz="55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Programming</a:t>
            </a:r>
            <a:r>
              <a:rPr sz="5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using</a:t>
            </a:r>
            <a:r>
              <a:rPr sz="5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25" dirty="0">
                <a:solidFill>
                  <a:srgbClr val="FFFFFF"/>
                </a:solidFill>
                <a:latin typeface="Arial"/>
                <a:cs typeface="Arial"/>
              </a:rPr>
              <a:t>C++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72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Hours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Layer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55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112771" y="3739972"/>
            <a:ext cx="1388110" cy="914400"/>
          </a:xfrm>
          <a:custGeom>
            <a:avLst/>
            <a:gdLst/>
            <a:ahLst/>
            <a:cxnLst/>
            <a:rect l="l" t="t" r="r" b="b"/>
            <a:pathLst>
              <a:path w="1388110" h="914400">
                <a:moveTo>
                  <a:pt x="0" y="92645"/>
                </a:moveTo>
                <a:lnTo>
                  <a:pt x="231338" y="92645"/>
                </a:lnTo>
                <a:lnTo>
                  <a:pt x="401391" y="0"/>
                </a:lnTo>
                <a:lnTo>
                  <a:pt x="578346" y="92645"/>
                </a:lnTo>
                <a:lnTo>
                  <a:pt x="1388031" y="92645"/>
                </a:lnTo>
                <a:lnTo>
                  <a:pt x="1388031" y="229534"/>
                </a:lnTo>
                <a:lnTo>
                  <a:pt x="1388031" y="434868"/>
                </a:lnTo>
                <a:lnTo>
                  <a:pt x="1388031" y="913981"/>
                </a:lnTo>
                <a:lnTo>
                  <a:pt x="578346" y="913981"/>
                </a:lnTo>
                <a:lnTo>
                  <a:pt x="231338" y="913981"/>
                </a:lnTo>
                <a:lnTo>
                  <a:pt x="0" y="913981"/>
                </a:lnTo>
                <a:lnTo>
                  <a:pt x="0" y="434868"/>
                </a:lnTo>
                <a:lnTo>
                  <a:pt x="0" y="229534"/>
                </a:lnTo>
                <a:lnTo>
                  <a:pt x="0" y="92645"/>
                </a:lnTo>
                <a:close/>
              </a:path>
            </a:pathLst>
          </a:custGeom>
          <a:ln w="934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2184191" y="3853724"/>
            <a:ext cx="1237615" cy="769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Libft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sz="550">
              <a:latin typeface="Arial"/>
              <a:cs typeface="Arial"/>
            </a:endParaRPr>
          </a:p>
          <a:p>
            <a:pPr marL="12700" marR="5080">
              <a:lnSpc>
                <a:spcPct val="111500"/>
              </a:lnSpc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Recode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some of the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libc functions </a:t>
            </a:r>
            <a:r>
              <a:rPr sz="550" spc="-2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55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understand</a:t>
            </a:r>
            <a:r>
              <a:rPr sz="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behaviour</a:t>
            </a:r>
            <a:r>
              <a:rPr sz="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55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implementation,</a:t>
            </a:r>
            <a:r>
              <a:rPr sz="55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library</a:t>
            </a:r>
            <a:r>
              <a:rPr sz="55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55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3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55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55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re-used</a:t>
            </a:r>
            <a:r>
              <a:rPr sz="55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55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55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curriculum.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550" spc="50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Hours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Layer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0999" y="1290319"/>
            <a:ext cx="2932430" cy="309626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500" spc="-105" dirty="0">
                <a:solidFill>
                  <a:srgbClr val="F8F8F8"/>
                </a:solidFill>
                <a:latin typeface="Arial Black"/>
                <a:cs typeface="Arial Black"/>
              </a:rPr>
              <a:t>Aprender</a:t>
            </a:r>
            <a:r>
              <a:rPr sz="1500" spc="-3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1500" spc="-200" dirty="0">
                <a:solidFill>
                  <a:srgbClr val="F8F8F8"/>
                </a:solidFill>
                <a:latin typeface="Arial Black"/>
                <a:cs typeface="Arial Black"/>
              </a:rPr>
              <a:t>a</a:t>
            </a:r>
            <a:r>
              <a:rPr sz="1500" spc="-2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1500" spc="-10" dirty="0">
                <a:solidFill>
                  <a:srgbClr val="F8F8F8"/>
                </a:solidFill>
                <a:latin typeface="Arial Black"/>
                <a:cs typeface="Arial Black"/>
              </a:rPr>
              <a:t>aprender,</a:t>
            </a:r>
            <a:endParaRPr sz="15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-25" dirty="0">
                <a:solidFill>
                  <a:srgbClr val="F8F8F8"/>
                </a:solidFill>
                <a:latin typeface="Arial"/>
                <a:cs typeface="Arial"/>
              </a:rPr>
              <a:t>construir</a:t>
            </a:r>
            <a:r>
              <a:rPr sz="1300" spc="-4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8F8F8"/>
                </a:solidFill>
                <a:latin typeface="Arial"/>
                <a:cs typeface="Arial"/>
              </a:rPr>
              <a:t>a</a:t>
            </a:r>
            <a:r>
              <a:rPr sz="1300" spc="-3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F8F8F8"/>
                </a:solidFill>
                <a:latin typeface="Arial"/>
                <a:cs typeface="Arial"/>
              </a:rPr>
              <a:t>tua</a:t>
            </a:r>
            <a:r>
              <a:rPr sz="1300" spc="-3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8F8F8"/>
                </a:solidFill>
                <a:latin typeface="Arial"/>
                <a:cs typeface="Arial"/>
              </a:rPr>
              <a:t>própria</a:t>
            </a:r>
            <a:r>
              <a:rPr sz="1300" spc="-3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8F8F8"/>
                </a:solidFill>
                <a:latin typeface="Arial"/>
                <a:cs typeface="Arial"/>
              </a:rPr>
              <a:t>experiência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5"/>
              </a:spcBef>
            </a:pP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spc="-165" dirty="0">
                <a:solidFill>
                  <a:srgbClr val="F8F8F8"/>
                </a:solidFill>
                <a:latin typeface="Arial Black"/>
                <a:cs typeface="Arial Black"/>
              </a:rPr>
              <a:t>Pensar</a:t>
            </a:r>
            <a:r>
              <a:rPr sz="1500" spc="-2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1500" spc="-125" dirty="0">
                <a:solidFill>
                  <a:srgbClr val="F8F8F8"/>
                </a:solidFill>
                <a:latin typeface="Arial Black"/>
                <a:cs typeface="Arial Black"/>
              </a:rPr>
              <a:t>de</a:t>
            </a:r>
            <a:r>
              <a:rPr sz="1500" spc="-15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1500" spc="-155" dirty="0">
                <a:solidFill>
                  <a:srgbClr val="F8F8F8"/>
                </a:solidFill>
                <a:latin typeface="Arial Black"/>
                <a:cs typeface="Arial Black"/>
              </a:rPr>
              <a:t>forma</a:t>
            </a:r>
            <a:r>
              <a:rPr sz="1500" spc="-1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1500" spc="-25" dirty="0">
                <a:solidFill>
                  <a:srgbClr val="F8F8F8"/>
                </a:solidFill>
                <a:latin typeface="Arial Black"/>
                <a:cs typeface="Arial Black"/>
              </a:rPr>
              <a:t>crítica,</a:t>
            </a:r>
            <a:endParaRPr sz="15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300" spc="-35" dirty="0">
                <a:solidFill>
                  <a:srgbClr val="F8F8F8"/>
                </a:solidFill>
                <a:latin typeface="Arial"/>
                <a:cs typeface="Arial"/>
              </a:rPr>
              <a:t>questionar</a:t>
            </a:r>
            <a:r>
              <a:rPr sz="130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F8F8F8"/>
                </a:solidFill>
                <a:latin typeface="Arial"/>
                <a:cs typeface="Arial"/>
              </a:rPr>
              <a:t>tudo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45"/>
              </a:spcBef>
            </a:pPr>
            <a:endParaRPr sz="1300">
              <a:latin typeface="Arial"/>
              <a:cs typeface="Arial"/>
            </a:endParaRPr>
          </a:p>
          <a:p>
            <a:pPr marL="12700">
              <a:lnSpc>
                <a:spcPts val="1789"/>
              </a:lnSpc>
            </a:pPr>
            <a:r>
              <a:rPr sz="1500" spc="-125" dirty="0">
                <a:solidFill>
                  <a:srgbClr val="F8F8F8"/>
                </a:solidFill>
                <a:latin typeface="Arial Black"/>
                <a:cs typeface="Arial Black"/>
              </a:rPr>
              <a:t>Colaborar</a:t>
            </a:r>
            <a:r>
              <a:rPr sz="1500" spc="-1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1500" spc="-125" dirty="0">
                <a:solidFill>
                  <a:srgbClr val="F8F8F8"/>
                </a:solidFill>
                <a:latin typeface="Arial Black"/>
                <a:cs typeface="Arial Black"/>
              </a:rPr>
              <a:t>de</a:t>
            </a:r>
            <a:r>
              <a:rPr sz="150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1500" spc="-165" dirty="0">
                <a:solidFill>
                  <a:srgbClr val="F8F8F8"/>
                </a:solidFill>
                <a:latin typeface="Arial Black"/>
                <a:cs typeface="Arial Black"/>
              </a:rPr>
              <a:t>maneira</a:t>
            </a:r>
            <a:r>
              <a:rPr sz="150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1500" spc="-150" dirty="0">
                <a:solidFill>
                  <a:srgbClr val="F8F8F8"/>
                </a:solidFill>
                <a:latin typeface="Arial Black"/>
                <a:cs typeface="Arial Black"/>
              </a:rPr>
              <a:t>constante,</a:t>
            </a:r>
            <a:endParaRPr sz="1500">
              <a:latin typeface="Arial Black"/>
              <a:cs typeface="Arial Black"/>
            </a:endParaRPr>
          </a:p>
          <a:p>
            <a:pPr marL="12700">
              <a:lnSpc>
                <a:spcPts val="1550"/>
              </a:lnSpc>
            </a:pPr>
            <a:r>
              <a:rPr sz="1300" spc="-40" dirty="0">
                <a:solidFill>
                  <a:srgbClr val="F8F8F8"/>
                </a:solidFill>
                <a:latin typeface="Arial"/>
                <a:cs typeface="Arial"/>
              </a:rPr>
              <a:t>não</a:t>
            </a:r>
            <a:r>
              <a:rPr sz="1300" spc="-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F8F8F8"/>
                </a:solidFill>
                <a:latin typeface="Arial"/>
                <a:cs typeface="Arial"/>
              </a:rPr>
              <a:t>existe</a:t>
            </a:r>
            <a:r>
              <a:rPr sz="1300" spc="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300" spc="-65" dirty="0">
                <a:solidFill>
                  <a:srgbClr val="F8F8F8"/>
                </a:solidFill>
                <a:latin typeface="Arial"/>
                <a:cs typeface="Arial"/>
              </a:rPr>
              <a:t>avanço</a:t>
            </a:r>
            <a:r>
              <a:rPr sz="1300" spc="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300" spc="-90" dirty="0">
                <a:solidFill>
                  <a:srgbClr val="F8F8F8"/>
                </a:solidFill>
                <a:latin typeface="Arial"/>
                <a:cs typeface="Arial"/>
              </a:rPr>
              <a:t>sem</a:t>
            </a:r>
            <a:r>
              <a:rPr sz="1300" dirty="0">
                <a:solidFill>
                  <a:srgbClr val="F8F8F8"/>
                </a:solidFill>
                <a:latin typeface="Arial"/>
                <a:cs typeface="Arial"/>
              </a:rPr>
              <a:t> o </a:t>
            </a:r>
            <a:r>
              <a:rPr sz="1300" spc="-20" dirty="0">
                <a:solidFill>
                  <a:srgbClr val="F8F8F8"/>
                </a:solidFill>
                <a:latin typeface="Arial"/>
                <a:cs typeface="Arial"/>
              </a:rPr>
              <a:t>outro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0"/>
              </a:spcBef>
            </a:pP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spc="-125" dirty="0">
                <a:solidFill>
                  <a:srgbClr val="F8F8F8"/>
                </a:solidFill>
                <a:latin typeface="Arial Black"/>
                <a:cs typeface="Arial Black"/>
              </a:rPr>
              <a:t>Confiar</a:t>
            </a:r>
            <a:r>
              <a:rPr sz="1500" spc="-25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1500" spc="-210" dirty="0">
                <a:solidFill>
                  <a:srgbClr val="F8F8F8"/>
                </a:solidFill>
                <a:latin typeface="Arial Black"/>
                <a:cs typeface="Arial Black"/>
              </a:rPr>
              <a:t>em</a:t>
            </a:r>
            <a:r>
              <a:rPr sz="1500" spc="-25" dirty="0">
                <a:solidFill>
                  <a:srgbClr val="F8F8F8"/>
                </a:solidFill>
                <a:latin typeface="Arial Black"/>
                <a:cs typeface="Arial Black"/>
              </a:rPr>
              <a:t> si,</a:t>
            </a:r>
            <a:endParaRPr sz="15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00" dirty="0">
                <a:solidFill>
                  <a:srgbClr val="F8F8F8"/>
                </a:solidFill>
                <a:latin typeface="Arial"/>
                <a:cs typeface="Arial"/>
              </a:rPr>
              <a:t>no</a:t>
            </a:r>
            <a:r>
              <a:rPr sz="1300" spc="-4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8F8F8"/>
                </a:solidFill>
                <a:latin typeface="Arial"/>
                <a:cs typeface="Arial"/>
              </a:rPr>
              <a:t>outro,</a:t>
            </a:r>
            <a:r>
              <a:rPr sz="1300" spc="-3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8F8F8"/>
                </a:solidFill>
                <a:latin typeface="Arial"/>
                <a:cs typeface="Arial"/>
              </a:rPr>
              <a:t>no</a:t>
            </a:r>
            <a:r>
              <a:rPr sz="1300" spc="-35" dirty="0">
                <a:solidFill>
                  <a:srgbClr val="F8F8F8"/>
                </a:solidFill>
                <a:latin typeface="Arial"/>
                <a:cs typeface="Arial"/>
              </a:rPr>
              <a:t> processo,</a:t>
            </a:r>
            <a:r>
              <a:rPr sz="1300" spc="-4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8F8F8"/>
                </a:solidFill>
                <a:latin typeface="Arial"/>
                <a:cs typeface="Arial"/>
              </a:rPr>
              <a:t>no</a:t>
            </a:r>
            <a:r>
              <a:rPr sz="1300" spc="-3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8F8F8"/>
                </a:solidFill>
                <a:latin typeface="Arial"/>
                <a:cs typeface="Arial"/>
              </a:rPr>
              <a:t>desconhecido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45"/>
              </a:spcBef>
            </a:pPr>
            <a:endParaRPr sz="1300">
              <a:latin typeface="Arial"/>
              <a:cs typeface="Arial"/>
            </a:endParaRPr>
          </a:p>
          <a:p>
            <a:pPr marL="12700">
              <a:lnSpc>
                <a:spcPts val="1789"/>
              </a:lnSpc>
            </a:pPr>
            <a:r>
              <a:rPr sz="1500" spc="-105" dirty="0">
                <a:solidFill>
                  <a:srgbClr val="F8F8F8"/>
                </a:solidFill>
                <a:latin typeface="Arial Black"/>
                <a:cs typeface="Arial Black"/>
              </a:rPr>
              <a:t>Aprender</a:t>
            </a:r>
            <a:r>
              <a:rPr sz="1500" spc="-3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1500" spc="-200" dirty="0">
                <a:solidFill>
                  <a:srgbClr val="F8F8F8"/>
                </a:solidFill>
                <a:latin typeface="Arial Black"/>
                <a:cs typeface="Arial Black"/>
              </a:rPr>
              <a:t>a</a:t>
            </a:r>
            <a:r>
              <a:rPr sz="1500" spc="-20" dirty="0">
                <a:solidFill>
                  <a:srgbClr val="F8F8F8"/>
                </a:solidFill>
                <a:latin typeface="Arial Black"/>
                <a:cs typeface="Arial Black"/>
              </a:rPr>
              <a:t> errar</a:t>
            </a:r>
            <a:endParaRPr sz="1500">
              <a:latin typeface="Arial Black"/>
              <a:cs typeface="Arial Black"/>
            </a:endParaRPr>
          </a:p>
          <a:p>
            <a:pPr marL="12700">
              <a:lnSpc>
                <a:spcPts val="1550"/>
              </a:lnSpc>
            </a:pPr>
            <a:r>
              <a:rPr sz="1300" dirty="0">
                <a:solidFill>
                  <a:srgbClr val="F8F8F8"/>
                </a:solidFill>
                <a:latin typeface="Arial"/>
                <a:cs typeface="Arial"/>
              </a:rPr>
              <a:t>o</a:t>
            </a:r>
            <a:r>
              <a:rPr sz="1300" spc="-3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8F8F8"/>
                </a:solidFill>
                <a:latin typeface="Arial"/>
                <a:cs typeface="Arial"/>
              </a:rPr>
              <a:t>erro</a:t>
            </a:r>
            <a:r>
              <a:rPr sz="1300" spc="-25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F8F8F8"/>
                </a:solidFill>
                <a:latin typeface="Arial"/>
                <a:cs typeface="Arial"/>
              </a:rPr>
              <a:t>faz</a:t>
            </a:r>
            <a:r>
              <a:rPr sz="1300" spc="-3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F8F8F8"/>
                </a:solidFill>
                <a:latin typeface="Arial"/>
                <a:cs typeface="Arial"/>
              </a:rPr>
              <a:t>parte</a:t>
            </a:r>
            <a:r>
              <a:rPr sz="1300" spc="-2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8F8F8"/>
                </a:solidFill>
                <a:latin typeface="Arial"/>
                <a:cs typeface="Arial"/>
              </a:rPr>
              <a:t>do</a:t>
            </a:r>
            <a:r>
              <a:rPr sz="1300" spc="-30" dirty="0">
                <a:solidFill>
                  <a:srgbClr val="F8F8F8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8F8F8"/>
                </a:solidFill>
                <a:latin typeface="Arial"/>
                <a:cs typeface="Arial"/>
              </a:rPr>
              <a:t>crescimento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</a:t>
            </a:r>
            <a:r>
              <a:rPr spc="-80" dirty="0"/>
              <a:t> </a:t>
            </a:r>
            <a:r>
              <a:rPr spc="-285" dirty="0"/>
              <a:t>método</a:t>
            </a:r>
            <a:r>
              <a:rPr spc="-80" dirty="0"/>
              <a:t> </a:t>
            </a:r>
            <a:r>
              <a:rPr dirty="0"/>
              <a:t>42</a:t>
            </a:r>
            <a:r>
              <a:rPr spc="-70" dirty="0"/>
              <a:t> </a:t>
            </a:r>
            <a:r>
              <a:rPr spc="-280" dirty="0"/>
              <a:t>potencia</a:t>
            </a:r>
            <a:r>
              <a:rPr spc="-80" dirty="0"/>
              <a:t> </a:t>
            </a:r>
            <a:r>
              <a:rPr spc="-225" dirty="0"/>
              <a:t>o</a:t>
            </a:r>
            <a:r>
              <a:rPr spc="-80" dirty="0"/>
              <a:t> </a:t>
            </a:r>
            <a:r>
              <a:rPr spc="-270" dirty="0"/>
              <a:t>desenvolvimento</a:t>
            </a:r>
            <a:r>
              <a:rPr spc="-80" dirty="0"/>
              <a:t> </a:t>
            </a:r>
            <a:r>
              <a:rPr spc="-215" dirty="0"/>
              <a:t>de</a:t>
            </a:r>
            <a:r>
              <a:rPr spc="-70" dirty="0"/>
              <a:t> </a:t>
            </a:r>
            <a:r>
              <a:rPr spc="-250" dirty="0"/>
              <a:t>Soft</a:t>
            </a:r>
            <a:r>
              <a:rPr spc="-70" dirty="0"/>
              <a:t> </a:t>
            </a:r>
            <a:r>
              <a:rPr spc="-165" dirty="0"/>
              <a:t>Skills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99559" y="1094231"/>
            <a:ext cx="5044440" cy="404774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613874" y="4977384"/>
            <a:ext cx="448309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10" dirty="0">
                <a:solidFill>
                  <a:srgbClr val="595959"/>
                </a:solidFill>
                <a:latin typeface="Arial"/>
                <a:cs typeface="Arial"/>
              </a:rPr>
              <a:t>Fevereiro</a:t>
            </a:r>
            <a:r>
              <a:rPr sz="500" spc="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500" spc="-20" dirty="0">
                <a:solidFill>
                  <a:srgbClr val="595959"/>
                </a:solidFill>
                <a:latin typeface="Arial"/>
                <a:cs typeface="Arial"/>
              </a:rPr>
              <a:t>2024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6527" y="1014983"/>
            <a:ext cx="1225296" cy="122529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48455" y="960119"/>
            <a:ext cx="1280160" cy="128015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01511" y="1014983"/>
            <a:ext cx="1225295" cy="122529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96255" y="3358895"/>
            <a:ext cx="1115568" cy="111252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53639" y="3304032"/>
            <a:ext cx="1225296" cy="122834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352550" y="2322576"/>
            <a:ext cx="1097915" cy="5530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27025" marR="5080" indent="-314325">
              <a:lnSpc>
                <a:spcPct val="103499"/>
              </a:lnSpc>
              <a:spcBef>
                <a:spcPts val="25"/>
              </a:spcBef>
            </a:pPr>
            <a:r>
              <a:rPr sz="1700" spc="-185" dirty="0">
                <a:solidFill>
                  <a:srgbClr val="F8F8F8"/>
                </a:solidFill>
                <a:latin typeface="Arial Black"/>
                <a:cs typeface="Arial Black"/>
              </a:rPr>
              <a:t>Como</a:t>
            </a:r>
            <a:r>
              <a:rPr sz="1700" spc="-4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1700" spc="-225" dirty="0">
                <a:solidFill>
                  <a:srgbClr val="F8F8F8"/>
                </a:solidFill>
                <a:latin typeface="Arial Black"/>
                <a:cs typeface="Arial Black"/>
              </a:rPr>
              <a:t>num </a:t>
            </a:r>
            <a:r>
              <a:rPr sz="1700" spc="-20" dirty="0">
                <a:solidFill>
                  <a:srgbClr val="F8F8F8"/>
                </a:solidFill>
                <a:latin typeface="Arial Black"/>
                <a:cs typeface="Arial Black"/>
              </a:rPr>
              <a:t>jogo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95718" y="2334767"/>
            <a:ext cx="1294130" cy="5530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68910" marR="5080" indent="-156845">
              <a:lnSpc>
                <a:spcPct val="103499"/>
              </a:lnSpc>
              <a:spcBef>
                <a:spcPts val="25"/>
              </a:spcBef>
            </a:pPr>
            <a:r>
              <a:rPr sz="1700" spc="-170" dirty="0">
                <a:solidFill>
                  <a:srgbClr val="F8F8F8"/>
                </a:solidFill>
                <a:latin typeface="Arial Black"/>
                <a:cs typeface="Arial Black"/>
              </a:rPr>
              <a:t>Colaboração </a:t>
            </a:r>
            <a:r>
              <a:rPr sz="1700" spc="-110" dirty="0">
                <a:solidFill>
                  <a:srgbClr val="F8F8F8"/>
                </a:solidFill>
                <a:latin typeface="Arial Black"/>
                <a:cs typeface="Arial Black"/>
              </a:rPr>
              <a:t>constante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17131" y="2313432"/>
            <a:ext cx="140462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65" dirty="0">
                <a:solidFill>
                  <a:srgbClr val="F8F8F8"/>
                </a:solidFill>
                <a:latin typeface="Arial Black"/>
                <a:cs typeface="Arial Black"/>
              </a:rPr>
              <a:t>Projetos</a:t>
            </a:r>
            <a:r>
              <a:rPr sz="170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1700" spc="-145" dirty="0">
                <a:solidFill>
                  <a:srgbClr val="F8F8F8"/>
                </a:solidFill>
                <a:latin typeface="Arial Black"/>
                <a:cs typeface="Arial Black"/>
              </a:rPr>
              <a:t>reais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60943" y="4617720"/>
            <a:ext cx="118681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75" dirty="0">
                <a:solidFill>
                  <a:srgbClr val="F8F8F8"/>
                </a:solidFill>
                <a:latin typeface="Arial Black"/>
                <a:cs typeface="Arial Black"/>
              </a:rPr>
              <a:t>Entre</a:t>
            </a:r>
            <a:r>
              <a:rPr sz="1700" spc="-1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1700" spc="-145" dirty="0">
                <a:solidFill>
                  <a:srgbClr val="F8F8F8"/>
                </a:solidFill>
                <a:latin typeface="Arial Black"/>
                <a:cs typeface="Arial Black"/>
              </a:rPr>
              <a:t>pares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97030" y="4529328"/>
            <a:ext cx="903605" cy="5499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6830" marR="5080" indent="-24765">
              <a:lnSpc>
                <a:spcPct val="102400"/>
              </a:lnSpc>
              <a:spcBef>
                <a:spcPts val="50"/>
              </a:spcBef>
            </a:pPr>
            <a:r>
              <a:rPr sz="1700" spc="-140" dirty="0">
                <a:solidFill>
                  <a:srgbClr val="F8F8F8"/>
                </a:solidFill>
                <a:latin typeface="Arial Black"/>
                <a:cs typeface="Arial Black"/>
              </a:rPr>
              <a:t>Horários </a:t>
            </a:r>
            <a:r>
              <a:rPr sz="1700" spc="-135" dirty="0">
                <a:solidFill>
                  <a:srgbClr val="F8F8F8"/>
                </a:solidFill>
                <a:latin typeface="Arial Black"/>
                <a:cs typeface="Arial Black"/>
              </a:rPr>
              <a:t>flexíveis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065">
              <a:lnSpc>
                <a:spcPct val="100000"/>
              </a:lnSpc>
              <a:spcBef>
                <a:spcPts val="100"/>
              </a:spcBef>
            </a:pPr>
            <a:r>
              <a:rPr spc="-290" dirty="0"/>
              <a:t>Como</a:t>
            </a:r>
            <a:r>
              <a:rPr spc="-90" dirty="0"/>
              <a:t> </a:t>
            </a:r>
            <a:r>
              <a:rPr spc="-350" dirty="0"/>
              <a:t>se</a:t>
            </a:r>
            <a:r>
              <a:rPr spc="-80" dirty="0"/>
              <a:t> </a:t>
            </a:r>
            <a:r>
              <a:rPr spc="-170" dirty="0"/>
              <a:t>aprende?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8613874" y="4977384"/>
            <a:ext cx="448309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10" dirty="0">
                <a:solidFill>
                  <a:srgbClr val="595959"/>
                </a:solidFill>
                <a:latin typeface="Arial"/>
                <a:cs typeface="Arial"/>
              </a:rPr>
              <a:t>Fevereiro</a:t>
            </a:r>
            <a:r>
              <a:rPr sz="500" spc="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500" spc="-20" dirty="0">
                <a:solidFill>
                  <a:srgbClr val="595959"/>
                </a:solidFill>
                <a:latin typeface="Arial"/>
                <a:cs typeface="Arial"/>
              </a:rPr>
              <a:t>2024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2F2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50530" y="4812284"/>
            <a:ext cx="1238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19</a:t>
            </a:r>
            <a:endParaRPr sz="6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56488" y="0"/>
            <a:ext cx="7431405" cy="5143500"/>
            <a:chOff x="856488" y="0"/>
            <a:chExt cx="7431405" cy="51435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488" y="0"/>
              <a:ext cx="7431023" cy="51419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57250" y="0"/>
              <a:ext cx="7429500" cy="5143500"/>
            </a:xfrm>
            <a:custGeom>
              <a:avLst/>
              <a:gdLst/>
              <a:ahLst/>
              <a:cxnLst/>
              <a:rect l="l" t="t" r="r" b="b"/>
              <a:pathLst>
                <a:path w="7429500" h="5143500">
                  <a:moveTo>
                    <a:pt x="7429500" y="0"/>
                  </a:moveTo>
                  <a:lnTo>
                    <a:pt x="0" y="0"/>
                  </a:lnTo>
                  <a:lnTo>
                    <a:pt x="0" y="5143499"/>
                  </a:lnTo>
                  <a:lnTo>
                    <a:pt x="7429500" y="5143499"/>
                  </a:lnTo>
                  <a:lnTo>
                    <a:pt x="7429500" y="0"/>
                  </a:lnTo>
                  <a:close/>
                </a:path>
              </a:pathLst>
            </a:custGeom>
            <a:solidFill>
              <a:srgbClr val="181818">
                <a:alpha val="788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049784" y="2820923"/>
            <a:ext cx="1791335" cy="656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ctr">
              <a:lnSpc>
                <a:spcPct val="97900"/>
              </a:lnSpc>
              <a:spcBef>
                <a:spcPts val="135"/>
              </a:spcBef>
            </a:pPr>
            <a:r>
              <a:rPr sz="1400" spc="55" dirty="0">
                <a:solidFill>
                  <a:srgbClr val="FFFFFF"/>
                </a:solidFill>
                <a:latin typeface="Trebuchet MS"/>
                <a:cs typeface="Trebuchet MS"/>
              </a:rPr>
              <a:t>Apresentar</a:t>
            </a:r>
            <a:r>
              <a:rPr sz="14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204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4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Trebuchet MS"/>
                <a:cs typeface="Trebuchet MS"/>
              </a:rPr>
              <a:t>visão</a:t>
            </a:r>
            <a:r>
              <a:rPr sz="14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rebuchet MS"/>
                <a:cs typeface="Trebuchet MS"/>
              </a:rPr>
              <a:t>e </a:t>
            </a:r>
            <a:r>
              <a:rPr sz="1400" spc="204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4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125" dirty="0">
                <a:solidFill>
                  <a:srgbClr val="FFFFFF"/>
                </a:solidFill>
                <a:latin typeface="Trebuchet MS"/>
                <a:cs typeface="Trebuchet MS"/>
              </a:rPr>
              <a:t>ambição</a:t>
            </a:r>
            <a:r>
              <a:rPr sz="14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125" dirty="0">
                <a:solidFill>
                  <a:srgbClr val="FFFFFF"/>
                </a:solidFill>
                <a:latin typeface="Trebuchet MS"/>
                <a:cs typeface="Trebuchet MS"/>
              </a:rPr>
              <a:t>da </a:t>
            </a:r>
            <a:r>
              <a:rPr sz="1400" spc="90" dirty="0">
                <a:solidFill>
                  <a:srgbClr val="FFFFFF"/>
                </a:solidFill>
                <a:latin typeface="Trebuchet MS"/>
                <a:cs typeface="Trebuchet MS"/>
              </a:rPr>
              <a:t>escola</a:t>
            </a:r>
            <a:r>
              <a:rPr sz="14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110" dirty="0">
                <a:solidFill>
                  <a:srgbClr val="FFFFFF"/>
                </a:solidFill>
                <a:latin typeface="Trebuchet MS"/>
                <a:cs typeface="Trebuchet MS"/>
              </a:rPr>
              <a:t>para</a:t>
            </a:r>
            <a:r>
              <a:rPr sz="14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rebuchet MS"/>
                <a:cs typeface="Trebuchet MS"/>
              </a:rPr>
              <a:t>2026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28456" y="390651"/>
            <a:ext cx="15411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30" dirty="0">
                <a:solidFill>
                  <a:srgbClr val="FFFFFF"/>
                </a:solidFill>
                <a:latin typeface="Trebuchet MS"/>
                <a:cs typeface="Trebuchet MS"/>
              </a:rPr>
              <a:t>Tópico</a:t>
            </a:r>
            <a:r>
              <a:rPr sz="2800" b="1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30679" y="1645920"/>
            <a:ext cx="5882640" cy="2600325"/>
            <a:chOff x="1630679" y="1645920"/>
            <a:chExt cx="5882640" cy="2600325"/>
          </a:xfrm>
        </p:grpSpPr>
        <p:sp>
          <p:nvSpPr>
            <p:cNvPr id="10" name="object 10"/>
            <p:cNvSpPr/>
            <p:nvPr/>
          </p:nvSpPr>
          <p:spPr>
            <a:xfrm>
              <a:off x="3158435" y="1999719"/>
              <a:ext cx="455930" cy="2237105"/>
            </a:xfrm>
            <a:custGeom>
              <a:avLst/>
              <a:gdLst/>
              <a:ahLst/>
              <a:cxnLst/>
              <a:rect l="l" t="t" r="r" b="b"/>
              <a:pathLst>
                <a:path w="455929" h="2237104">
                  <a:moveTo>
                    <a:pt x="455582" y="0"/>
                  </a:moveTo>
                  <a:lnTo>
                    <a:pt x="0" y="2236898"/>
                  </a:lnTo>
                </a:path>
              </a:pathLst>
            </a:custGeom>
            <a:ln w="19050">
              <a:solidFill>
                <a:srgbClr val="00C2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29981" y="1999719"/>
              <a:ext cx="455930" cy="2237105"/>
            </a:xfrm>
            <a:custGeom>
              <a:avLst/>
              <a:gdLst/>
              <a:ahLst/>
              <a:cxnLst/>
              <a:rect l="l" t="t" r="r" b="b"/>
              <a:pathLst>
                <a:path w="455929" h="2237104">
                  <a:moveTo>
                    <a:pt x="455582" y="0"/>
                  </a:moveTo>
                  <a:lnTo>
                    <a:pt x="0" y="2236898"/>
                  </a:lnTo>
                </a:path>
              </a:pathLst>
            </a:custGeom>
            <a:ln w="19050">
              <a:solidFill>
                <a:srgbClr val="00C2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2023" y="1645920"/>
              <a:ext cx="1139952" cy="11429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0679" y="1645920"/>
              <a:ext cx="1139952" cy="11429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73367" y="1645920"/>
              <a:ext cx="1139952" cy="1142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2F2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99742" y="4812284"/>
            <a:ext cx="7429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0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6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56488" y="0"/>
            <a:ext cx="7431405" cy="5143500"/>
            <a:chOff x="856488" y="0"/>
            <a:chExt cx="7431405" cy="51435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488" y="0"/>
              <a:ext cx="7431023" cy="51419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57250" y="0"/>
              <a:ext cx="7429500" cy="5143500"/>
            </a:xfrm>
            <a:custGeom>
              <a:avLst/>
              <a:gdLst/>
              <a:ahLst/>
              <a:cxnLst/>
              <a:rect l="l" t="t" r="r" b="b"/>
              <a:pathLst>
                <a:path w="7429500" h="5143500">
                  <a:moveTo>
                    <a:pt x="7429500" y="0"/>
                  </a:moveTo>
                  <a:lnTo>
                    <a:pt x="0" y="0"/>
                  </a:lnTo>
                  <a:lnTo>
                    <a:pt x="0" y="5143499"/>
                  </a:lnTo>
                  <a:lnTo>
                    <a:pt x="7429500" y="5143499"/>
                  </a:lnTo>
                  <a:lnTo>
                    <a:pt x="7429500" y="0"/>
                  </a:lnTo>
                  <a:close/>
                </a:path>
              </a:pathLst>
            </a:custGeom>
            <a:solidFill>
              <a:srgbClr val="181818">
                <a:alpha val="788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67931" y="2820923"/>
            <a:ext cx="1612265" cy="44005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6350">
              <a:lnSpc>
                <a:spcPts val="1580"/>
              </a:lnSpc>
              <a:spcBef>
                <a:spcPts val="235"/>
              </a:spcBef>
            </a:pPr>
            <a:r>
              <a:rPr sz="1400" spc="55" dirty="0">
                <a:solidFill>
                  <a:srgbClr val="FFFFFF"/>
                </a:solidFill>
                <a:latin typeface="Trebuchet MS"/>
                <a:cs typeface="Trebuchet MS"/>
              </a:rPr>
              <a:t>Divulgar</a:t>
            </a:r>
            <a:r>
              <a:rPr sz="14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14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4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Trebuchet MS"/>
                <a:cs typeface="Trebuchet MS"/>
              </a:rPr>
              <a:t>modelo </a:t>
            </a:r>
            <a:r>
              <a:rPr sz="1400" spc="120" dirty="0">
                <a:solidFill>
                  <a:srgbClr val="FFFFFF"/>
                </a:solidFill>
                <a:latin typeface="Trebuchet MS"/>
                <a:cs typeface="Trebuchet MS"/>
              </a:rPr>
              <a:t>pedagógico</a:t>
            </a:r>
            <a:r>
              <a:rPr sz="14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170" dirty="0">
                <a:solidFill>
                  <a:srgbClr val="FFFFFF"/>
                </a:solidFill>
                <a:latin typeface="Trebuchet MS"/>
                <a:cs typeface="Trebuchet MS"/>
              </a:rPr>
              <a:t>da</a:t>
            </a:r>
            <a:r>
              <a:rPr sz="14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Trebuchet MS"/>
                <a:cs typeface="Trebuchet MS"/>
              </a:rPr>
              <a:t>42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49784" y="2820923"/>
            <a:ext cx="1791335" cy="656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ctr">
              <a:lnSpc>
                <a:spcPct val="97900"/>
              </a:lnSpc>
              <a:spcBef>
                <a:spcPts val="135"/>
              </a:spcBef>
            </a:pPr>
            <a:r>
              <a:rPr sz="1400" spc="55" dirty="0">
                <a:solidFill>
                  <a:srgbClr val="FFFFFF"/>
                </a:solidFill>
                <a:latin typeface="Trebuchet MS"/>
                <a:cs typeface="Trebuchet MS"/>
              </a:rPr>
              <a:t>Apresentar</a:t>
            </a:r>
            <a:r>
              <a:rPr sz="14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204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4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Trebuchet MS"/>
                <a:cs typeface="Trebuchet MS"/>
              </a:rPr>
              <a:t>visão</a:t>
            </a:r>
            <a:r>
              <a:rPr sz="14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rebuchet MS"/>
                <a:cs typeface="Trebuchet MS"/>
              </a:rPr>
              <a:t>e </a:t>
            </a:r>
            <a:r>
              <a:rPr sz="1400" spc="204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4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125" dirty="0">
                <a:solidFill>
                  <a:srgbClr val="FFFFFF"/>
                </a:solidFill>
                <a:latin typeface="Trebuchet MS"/>
                <a:cs typeface="Trebuchet MS"/>
              </a:rPr>
              <a:t>ambição</a:t>
            </a:r>
            <a:r>
              <a:rPr sz="14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125" dirty="0">
                <a:solidFill>
                  <a:srgbClr val="FFFFFF"/>
                </a:solidFill>
                <a:latin typeface="Trebuchet MS"/>
                <a:cs typeface="Trebuchet MS"/>
              </a:rPr>
              <a:t>da </a:t>
            </a:r>
            <a:r>
              <a:rPr sz="1400" spc="90" dirty="0">
                <a:solidFill>
                  <a:srgbClr val="FFFFFF"/>
                </a:solidFill>
                <a:latin typeface="Trebuchet MS"/>
                <a:cs typeface="Trebuchet MS"/>
              </a:rPr>
              <a:t>escola</a:t>
            </a:r>
            <a:r>
              <a:rPr sz="14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110" dirty="0">
                <a:solidFill>
                  <a:srgbClr val="FFFFFF"/>
                </a:solidFill>
                <a:latin typeface="Trebuchet MS"/>
                <a:cs typeface="Trebuchet MS"/>
              </a:rPr>
              <a:t>para</a:t>
            </a:r>
            <a:r>
              <a:rPr sz="14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rebuchet MS"/>
                <a:cs typeface="Trebuchet MS"/>
              </a:rPr>
              <a:t>2026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122" y="2820923"/>
            <a:ext cx="1749425" cy="10617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065" marR="5080" algn="ctr">
              <a:lnSpc>
                <a:spcPct val="96400"/>
              </a:lnSpc>
              <a:spcBef>
                <a:spcPts val="160"/>
              </a:spcBef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Partilhar</a:t>
            </a:r>
            <a:r>
              <a:rPr sz="14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204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4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Trebuchet MS"/>
                <a:cs typeface="Trebuchet MS"/>
              </a:rPr>
              <a:t>evolução </a:t>
            </a:r>
            <a:r>
              <a:rPr sz="1400" spc="170" dirty="0">
                <a:solidFill>
                  <a:srgbClr val="FFFFFF"/>
                </a:solidFill>
                <a:latin typeface="Trebuchet MS"/>
                <a:cs typeface="Trebuchet MS"/>
              </a:rPr>
              <a:t>da</a:t>
            </a:r>
            <a:r>
              <a:rPr sz="14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65" dirty="0">
                <a:solidFill>
                  <a:srgbClr val="FFFFFF"/>
                </a:solidFill>
                <a:latin typeface="Trebuchet MS"/>
                <a:cs typeface="Trebuchet MS"/>
              </a:rPr>
              <a:t>Escola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42</a:t>
            </a:r>
            <a:r>
              <a:rPr sz="1400" b="1" spc="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130" dirty="0">
                <a:solidFill>
                  <a:srgbClr val="FFFFFF"/>
                </a:solidFill>
                <a:latin typeface="Trebuchet MS"/>
                <a:cs typeface="Trebuchet MS"/>
              </a:rPr>
              <a:t>em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Portugal, </a:t>
            </a:r>
            <a:r>
              <a:rPr sz="1400" spc="110" dirty="0">
                <a:solidFill>
                  <a:srgbClr val="FFFFFF"/>
                </a:solidFill>
                <a:latin typeface="Trebuchet MS"/>
                <a:cs typeface="Trebuchet MS"/>
              </a:rPr>
              <a:t>desde</a:t>
            </a:r>
            <a:r>
              <a:rPr sz="14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Trebuchet MS"/>
                <a:cs typeface="Trebuchet MS"/>
              </a:rPr>
              <a:t>o </a:t>
            </a:r>
            <a:r>
              <a:rPr sz="1400" spc="105" dirty="0">
                <a:solidFill>
                  <a:srgbClr val="FFFFFF"/>
                </a:solidFill>
                <a:latin typeface="Trebuchet MS"/>
                <a:cs typeface="Trebuchet MS"/>
              </a:rPr>
              <a:t>seu</a:t>
            </a:r>
            <a:r>
              <a:rPr sz="14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Trebuchet MS"/>
                <a:cs typeface="Trebuchet MS"/>
              </a:rPr>
              <a:t>lançamento</a:t>
            </a:r>
            <a:r>
              <a:rPr sz="1400" spc="5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175" dirty="0">
                <a:solidFill>
                  <a:srgbClr val="FFFFFF"/>
                </a:solidFill>
                <a:latin typeface="Trebuchet MS"/>
                <a:cs typeface="Trebuchet MS"/>
              </a:rPr>
              <a:t>em</a:t>
            </a:r>
            <a:r>
              <a:rPr sz="14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rebuchet MS"/>
                <a:cs typeface="Trebuchet MS"/>
              </a:rPr>
              <a:t>2020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28456" y="390651"/>
            <a:ext cx="14706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280" dirty="0">
                <a:solidFill>
                  <a:srgbClr val="FFFFFF"/>
                </a:solidFill>
                <a:latin typeface="Trebuchet MS"/>
                <a:cs typeface="Trebuchet MS"/>
              </a:rPr>
              <a:t>Agenda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30679" y="1645920"/>
            <a:ext cx="5882640" cy="2600325"/>
            <a:chOff x="1630679" y="1645920"/>
            <a:chExt cx="5882640" cy="2600325"/>
          </a:xfrm>
        </p:grpSpPr>
        <p:sp>
          <p:nvSpPr>
            <p:cNvPr id="12" name="object 12"/>
            <p:cNvSpPr/>
            <p:nvPr/>
          </p:nvSpPr>
          <p:spPr>
            <a:xfrm>
              <a:off x="3158435" y="1999719"/>
              <a:ext cx="455930" cy="2237105"/>
            </a:xfrm>
            <a:custGeom>
              <a:avLst/>
              <a:gdLst/>
              <a:ahLst/>
              <a:cxnLst/>
              <a:rect l="l" t="t" r="r" b="b"/>
              <a:pathLst>
                <a:path w="455929" h="2237104">
                  <a:moveTo>
                    <a:pt x="455582" y="0"/>
                  </a:moveTo>
                  <a:lnTo>
                    <a:pt x="0" y="2236898"/>
                  </a:lnTo>
                </a:path>
              </a:pathLst>
            </a:custGeom>
            <a:ln w="19050">
              <a:solidFill>
                <a:srgbClr val="00C2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29981" y="1999719"/>
              <a:ext cx="455930" cy="2237105"/>
            </a:xfrm>
            <a:custGeom>
              <a:avLst/>
              <a:gdLst/>
              <a:ahLst/>
              <a:cxnLst/>
              <a:rect l="l" t="t" r="r" b="b"/>
              <a:pathLst>
                <a:path w="455929" h="2237104">
                  <a:moveTo>
                    <a:pt x="455582" y="0"/>
                  </a:moveTo>
                  <a:lnTo>
                    <a:pt x="0" y="2236898"/>
                  </a:lnTo>
                </a:path>
              </a:pathLst>
            </a:custGeom>
            <a:ln w="19050">
              <a:solidFill>
                <a:srgbClr val="00C2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2023" y="1645920"/>
              <a:ext cx="1139952" cy="11429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0679" y="1645920"/>
              <a:ext cx="1139952" cy="11429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73367" y="1645920"/>
              <a:ext cx="1139952" cy="1142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6488" y="0"/>
            <a:ext cx="7431405" cy="5135880"/>
            <a:chOff x="856488" y="0"/>
            <a:chExt cx="7431405" cy="5135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488" y="0"/>
              <a:ext cx="7431023" cy="513587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357846" y="2191381"/>
              <a:ext cx="2037080" cy="1910080"/>
            </a:xfrm>
            <a:custGeom>
              <a:avLst/>
              <a:gdLst/>
              <a:ahLst/>
              <a:cxnLst/>
              <a:rect l="l" t="t" r="r" b="b"/>
              <a:pathLst>
                <a:path w="2037079" h="1910079">
                  <a:moveTo>
                    <a:pt x="2036584" y="0"/>
                  </a:moveTo>
                  <a:lnTo>
                    <a:pt x="219334" y="0"/>
                  </a:lnTo>
                  <a:lnTo>
                    <a:pt x="0" y="611164"/>
                  </a:lnTo>
                  <a:lnTo>
                    <a:pt x="0" y="893231"/>
                  </a:lnTo>
                  <a:lnTo>
                    <a:pt x="219335" y="1909771"/>
                  </a:lnTo>
                  <a:lnTo>
                    <a:pt x="2036584" y="1909771"/>
                  </a:lnTo>
                  <a:lnTo>
                    <a:pt x="20365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4816" y="459739"/>
            <a:ext cx="7757795" cy="11169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99200"/>
              </a:lnSpc>
              <a:spcBef>
                <a:spcPts val="120"/>
              </a:spcBef>
            </a:pPr>
            <a:r>
              <a:rPr sz="2400" spc="195" dirty="0">
                <a:solidFill>
                  <a:srgbClr val="00BABC"/>
                </a:solidFill>
                <a:latin typeface="Trebuchet MS"/>
                <a:cs typeface="Trebuchet MS"/>
              </a:rPr>
              <a:t>A</a:t>
            </a:r>
            <a:r>
              <a:rPr sz="2400" spc="-5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75" dirty="0">
                <a:solidFill>
                  <a:srgbClr val="00BABC"/>
                </a:solidFill>
                <a:latin typeface="Trebuchet MS"/>
                <a:cs typeface="Trebuchet MS"/>
              </a:rPr>
              <a:t>42</a:t>
            </a:r>
            <a:r>
              <a:rPr sz="2400" spc="-5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30" dirty="0">
                <a:solidFill>
                  <a:srgbClr val="00BABC"/>
                </a:solidFill>
                <a:latin typeface="Trebuchet MS"/>
                <a:cs typeface="Trebuchet MS"/>
              </a:rPr>
              <a:t>construiu</a:t>
            </a:r>
            <a:r>
              <a:rPr sz="2400" spc="-5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350" dirty="0">
                <a:solidFill>
                  <a:srgbClr val="00BABC"/>
                </a:solidFill>
                <a:latin typeface="Trebuchet MS"/>
                <a:cs typeface="Trebuchet MS"/>
              </a:rPr>
              <a:t>um</a:t>
            </a:r>
            <a:r>
              <a:rPr sz="2400" spc="-5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95" dirty="0">
                <a:solidFill>
                  <a:srgbClr val="00BABC"/>
                </a:solidFill>
                <a:latin typeface="Trebuchet MS"/>
                <a:cs typeface="Trebuchet MS"/>
              </a:rPr>
              <a:t>pipeline</a:t>
            </a:r>
            <a:r>
              <a:rPr sz="2400" spc="-5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0BABC"/>
                </a:solidFill>
                <a:latin typeface="Trebuchet MS"/>
                <a:cs typeface="Trebuchet MS"/>
              </a:rPr>
              <a:t>forte</a:t>
            </a:r>
            <a:r>
              <a:rPr sz="2400" spc="-5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225" dirty="0">
                <a:solidFill>
                  <a:srgbClr val="00BABC"/>
                </a:solidFill>
                <a:latin typeface="Trebuchet MS"/>
                <a:cs typeface="Trebuchet MS"/>
              </a:rPr>
              <a:t>de</a:t>
            </a:r>
            <a:r>
              <a:rPr sz="2400" spc="-5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75" dirty="0">
                <a:solidFill>
                  <a:srgbClr val="00BABC"/>
                </a:solidFill>
                <a:latin typeface="Trebuchet MS"/>
                <a:cs typeface="Trebuchet MS"/>
              </a:rPr>
              <a:t>estudantes</a:t>
            </a:r>
            <a:r>
              <a:rPr sz="2400" spc="-5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20" dirty="0">
                <a:solidFill>
                  <a:srgbClr val="00BABC"/>
                </a:solidFill>
                <a:latin typeface="Trebuchet MS"/>
                <a:cs typeface="Trebuchet MS"/>
              </a:rPr>
              <a:t>e </a:t>
            </a:r>
            <a:r>
              <a:rPr sz="2400" spc="260" dirty="0">
                <a:solidFill>
                  <a:srgbClr val="00BABC"/>
                </a:solidFill>
                <a:latin typeface="Trebuchet MS"/>
                <a:cs typeface="Trebuchet MS"/>
              </a:rPr>
              <a:t>graduados</a:t>
            </a:r>
            <a:r>
              <a:rPr sz="2400" spc="-8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240" dirty="0">
                <a:solidFill>
                  <a:srgbClr val="00BABC"/>
                </a:solidFill>
                <a:latin typeface="Trebuchet MS"/>
                <a:cs typeface="Trebuchet MS"/>
              </a:rPr>
              <a:t>para</a:t>
            </a:r>
            <a:r>
              <a:rPr sz="2400" spc="-7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35" dirty="0">
                <a:solidFill>
                  <a:srgbClr val="00BABC"/>
                </a:solidFill>
                <a:latin typeface="Trebuchet MS"/>
                <a:cs typeface="Trebuchet MS"/>
              </a:rPr>
              <a:t>alimentar</a:t>
            </a:r>
            <a:r>
              <a:rPr sz="2400" spc="-7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240" dirty="0">
                <a:solidFill>
                  <a:srgbClr val="00BABC"/>
                </a:solidFill>
                <a:latin typeface="Trebuchet MS"/>
                <a:cs typeface="Trebuchet MS"/>
              </a:rPr>
              <a:t>o</a:t>
            </a:r>
            <a:r>
              <a:rPr sz="2400" spc="-8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245" dirty="0">
                <a:solidFill>
                  <a:srgbClr val="00BABC"/>
                </a:solidFill>
                <a:latin typeface="Trebuchet MS"/>
                <a:cs typeface="Trebuchet MS"/>
              </a:rPr>
              <a:t>mercado</a:t>
            </a:r>
            <a:r>
              <a:rPr sz="2400" spc="-7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45" dirty="0">
                <a:solidFill>
                  <a:srgbClr val="00BABC"/>
                </a:solidFill>
                <a:latin typeface="Trebuchet MS"/>
                <a:cs typeface="Trebuchet MS"/>
              </a:rPr>
              <a:t>tecnológico </a:t>
            </a:r>
            <a:r>
              <a:rPr sz="2400" spc="325" dirty="0">
                <a:solidFill>
                  <a:srgbClr val="00BABC"/>
                </a:solidFill>
                <a:latin typeface="Trebuchet MS"/>
                <a:cs typeface="Trebuchet MS"/>
              </a:rPr>
              <a:t>em</a:t>
            </a:r>
            <a:r>
              <a:rPr sz="2400" spc="-9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14" dirty="0">
                <a:solidFill>
                  <a:srgbClr val="00BABC"/>
                </a:solidFill>
                <a:latin typeface="Trebuchet MS"/>
                <a:cs typeface="Trebuchet MS"/>
              </a:rPr>
              <a:t>Portugal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28456" y="4763008"/>
            <a:ext cx="40830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solidFill>
                  <a:srgbClr val="7F7F7F"/>
                </a:solidFill>
                <a:latin typeface="Trebuchet MS"/>
                <a:cs typeface="Trebuchet MS"/>
              </a:rPr>
              <a:t>Fonte:</a:t>
            </a:r>
            <a:r>
              <a:rPr sz="700" spc="-3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700" spc="-25" dirty="0">
                <a:solidFill>
                  <a:srgbClr val="7F7F7F"/>
                </a:solidFill>
                <a:latin typeface="Trebuchet MS"/>
                <a:cs typeface="Trebuchet MS"/>
              </a:rPr>
              <a:t>42</a:t>
            </a:r>
            <a:endParaRPr sz="7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96185" y="3691978"/>
            <a:ext cx="694055" cy="0"/>
          </a:xfrm>
          <a:custGeom>
            <a:avLst/>
            <a:gdLst/>
            <a:ahLst/>
            <a:cxnLst/>
            <a:rect l="l" t="t" r="r" b="b"/>
            <a:pathLst>
              <a:path w="694054">
                <a:moveTo>
                  <a:pt x="0" y="0"/>
                </a:moveTo>
                <a:lnTo>
                  <a:pt x="693613" y="1"/>
                </a:lnTo>
              </a:path>
            </a:pathLst>
          </a:custGeom>
          <a:ln w="9525">
            <a:solidFill>
              <a:srgbClr val="3F3F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27447" y="2257350"/>
            <a:ext cx="433070" cy="501650"/>
          </a:xfrm>
          <a:prstGeom prst="rect">
            <a:avLst/>
          </a:prstGeom>
          <a:solidFill>
            <a:srgbClr val="00BAB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85"/>
              </a:spcBef>
            </a:pPr>
            <a:endParaRPr sz="600">
              <a:latin typeface="Times New Roman"/>
              <a:cs typeface="Times New Roman"/>
            </a:endParaRPr>
          </a:p>
          <a:p>
            <a:pPr marL="140970">
              <a:lnSpc>
                <a:spcPct val="100000"/>
              </a:lnSpc>
              <a:spcBef>
                <a:spcPts val="5"/>
              </a:spcBef>
            </a:pPr>
            <a:r>
              <a:rPr sz="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~35%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12373" y="2876803"/>
            <a:ext cx="1075055" cy="5378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11700"/>
              </a:lnSpc>
              <a:spcBef>
                <a:spcPts val="110"/>
              </a:spcBef>
            </a:pPr>
            <a:r>
              <a:rPr sz="600" dirty="0">
                <a:latin typeface="Lucida Sans Unicode"/>
                <a:cs typeface="Lucida Sans Unicode"/>
              </a:rPr>
              <a:t>Terminam</a:t>
            </a:r>
            <a:r>
              <a:rPr sz="600" spc="10" dirty="0">
                <a:latin typeface="Lucida Sans Unicode"/>
                <a:cs typeface="Lucida Sans Unicode"/>
              </a:rPr>
              <a:t> </a:t>
            </a:r>
            <a:r>
              <a:rPr sz="600" dirty="0">
                <a:latin typeface="Lucida Sans Unicode"/>
                <a:cs typeface="Lucida Sans Unicode"/>
              </a:rPr>
              <a:t>o</a:t>
            </a:r>
            <a:r>
              <a:rPr sz="600" spc="25" dirty="0">
                <a:latin typeface="Lucida Sans Unicode"/>
                <a:cs typeface="Lucida Sans Unicode"/>
              </a:rPr>
              <a:t> </a:t>
            </a:r>
            <a:r>
              <a:rPr sz="600" dirty="0">
                <a:latin typeface="Lucida Sans Unicode"/>
                <a:cs typeface="Lucida Sans Unicode"/>
              </a:rPr>
              <a:t>curso</a:t>
            </a:r>
            <a:r>
              <a:rPr sz="600" spc="25" dirty="0">
                <a:latin typeface="Lucida Sans Unicode"/>
                <a:cs typeface="Lucida Sans Unicode"/>
              </a:rPr>
              <a:t> </a:t>
            </a:r>
            <a:r>
              <a:rPr sz="600" spc="-50" dirty="0">
                <a:latin typeface="Lucida Sans Unicode"/>
                <a:cs typeface="Lucida Sans Unicode"/>
              </a:rPr>
              <a:t>e</a:t>
            </a:r>
            <a:r>
              <a:rPr sz="600" spc="500" dirty="0">
                <a:latin typeface="Lucida Sans Unicode"/>
                <a:cs typeface="Lucida Sans Unicode"/>
              </a:rPr>
              <a:t> </a:t>
            </a:r>
            <a:r>
              <a:rPr sz="600" spc="10" dirty="0">
                <a:latin typeface="Lucida Sans Unicode"/>
                <a:cs typeface="Lucida Sans Unicode"/>
              </a:rPr>
              <a:t>aceitam</a:t>
            </a:r>
            <a:r>
              <a:rPr sz="600" spc="45" dirty="0">
                <a:latin typeface="Lucida Sans Unicode"/>
                <a:cs typeface="Lucida Sans Unicode"/>
              </a:rPr>
              <a:t> </a:t>
            </a:r>
            <a:r>
              <a:rPr sz="600" spc="10" dirty="0">
                <a:latin typeface="Lucida Sans Unicode"/>
                <a:cs typeface="Lucida Sans Unicode"/>
              </a:rPr>
              <a:t>um</a:t>
            </a:r>
            <a:r>
              <a:rPr sz="600" spc="50" dirty="0">
                <a:latin typeface="Lucida Sans Unicode"/>
                <a:cs typeface="Lucida Sans Unicode"/>
              </a:rPr>
              <a:t> </a:t>
            </a:r>
            <a:r>
              <a:rPr sz="600" spc="-10" dirty="0">
                <a:solidFill>
                  <a:srgbClr val="008B8D"/>
                </a:solidFill>
                <a:latin typeface="Lucida Sans Unicode"/>
                <a:cs typeface="Lucida Sans Unicode"/>
              </a:rPr>
              <a:t>estágio/</a:t>
            </a:r>
            <a:r>
              <a:rPr sz="600" spc="500" dirty="0">
                <a:solidFill>
                  <a:srgbClr val="008B8D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008B8D"/>
                </a:solidFill>
                <a:latin typeface="Lucida Sans Unicode"/>
                <a:cs typeface="Lucida Sans Unicode"/>
              </a:rPr>
              <a:t>trabalho</a:t>
            </a:r>
            <a:r>
              <a:rPr sz="600" spc="20" dirty="0">
                <a:solidFill>
                  <a:srgbClr val="008B8D"/>
                </a:solidFill>
                <a:latin typeface="Lucida Sans Unicode"/>
                <a:cs typeface="Lucida Sans Unicode"/>
              </a:rPr>
              <a:t> </a:t>
            </a:r>
            <a:r>
              <a:rPr sz="600" spc="65" dirty="0">
                <a:solidFill>
                  <a:srgbClr val="008B8D"/>
                </a:solidFill>
                <a:latin typeface="Lucida Sans Unicode"/>
                <a:cs typeface="Lucida Sans Unicode"/>
              </a:rPr>
              <a:t>a</a:t>
            </a:r>
            <a:r>
              <a:rPr sz="600" spc="20" dirty="0">
                <a:solidFill>
                  <a:srgbClr val="008B8D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008B8D"/>
                </a:solidFill>
                <a:latin typeface="Lucida Sans Unicode"/>
                <a:cs typeface="Lucida Sans Unicode"/>
              </a:rPr>
              <a:t>tempo</a:t>
            </a:r>
            <a:r>
              <a:rPr sz="600" spc="30" dirty="0">
                <a:solidFill>
                  <a:srgbClr val="008B8D"/>
                </a:solidFill>
                <a:latin typeface="Lucida Sans Unicode"/>
                <a:cs typeface="Lucida Sans Unicode"/>
              </a:rPr>
              <a:t> </a:t>
            </a:r>
            <a:r>
              <a:rPr sz="600" spc="-10" dirty="0">
                <a:solidFill>
                  <a:srgbClr val="008B8D"/>
                </a:solidFill>
                <a:latin typeface="Lucida Sans Unicode"/>
                <a:cs typeface="Lucida Sans Unicode"/>
              </a:rPr>
              <a:t>inteiro</a:t>
            </a:r>
            <a:r>
              <a:rPr sz="600" spc="35" dirty="0">
                <a:solidFill>
                  <a:srgbClr val="008B8D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latin typeface="Lucida Sans Unicode"/>
                <a:cs typeface="Lucida Sans Unicode"/>
              </a:rPr>
              <a:t>ou</a:t>
            </a:r>
            <a:r>
              <a:rPr sz="600" spc="500" dirty="0">
                <a:latin typeface="Lucida Sans Unicode"/>
                <a:cs typeface="Lucida Sans Unicode"/>
              </a:rPr>
              <a:t> </a:t>
            </a:r>
            <a:r>
              <a:rPr sz="600" dirty="0">
                <a:latin typeface="Lucida Sans Unicode"/>
                <a:cs typeface="Lucida Sans Unicode"/>
              </a:rPr>
              <a:t>seguem</a:t>
            </a:r>
            <a:r>
              <a:rPr sz="600" spc="95" dirty="0">
                <a:latin typeface="Lucida Sans Unicode"/>
                <a:cs typeface="Lucida Sans Unicode"/>
              </a:rPr>
              <a:t> </a:t>
            </a:r>
            <a:r>
              <a:rPr sz="600" dirty="0">
                <a:latin typeface="Lucida Sans Unicode"/>
                <a:cs typeface="Lucida Sans Unicode"/>
              </a:rPr>
              <a:t>para</a:t>
            </a:r>
            <a:r>
              <a:rPr sz="600" spc="100" dirty="0">
                <a:latin typeface="Lucida Sans Unicode"/>
                <a:cs typeface="Lucida Sans Unicode"/>
              </a:rPr>
              <a:t> </a:t>
            </a:r>
            <a:r>
              <a:rPr sz="600" spc="15" dirty="0">
                <a:latin typeface="Lucida Sans Unicode"/>
                <a:cs typeface="Lucida Sans Unicode"/>
              </a:rPr>
              <a:t>a </a:t>
            </a:r>
            <a:r>
              <a:rPr sz="600" spc="-10" dirty="0">
                <a:solidFill>
                  <a:srgbClr val="008B8D"/>
                </a:solidFill>
                <a:latin typeface="Lucida Sans Unicode"/>
                <a:cs typeface="Lucida Sans Unicode"/>
              </a:rPr>
              <a:t>especialização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12374" y="2282444"/>
            <a:ext cx="1034415" cy="43116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11700"/>
              </a:lnSpc>
              <a:spcBef>
                <a:spcPts val="85"/>
              </a:spcBef>
            </a:pPr>
            <a:r>
              <a:rPr sz="600" dirty="0">
                <a:solidFill>
                  <a:srgbClr val="00BABC"/>
                </a:solidFill>
                <a:latin typeface="Lucida Sans Unicode"/>
                <a:cs typeface="Lucida Sans Unicode"/>
              </a:rPr>
              <a:t>Interrompem</a:t>
            </a:r>
            <a:r>
              <a:rPr sz="600" spc="15" dirty="0">
                <a:solidFill>
                  <a:srgbClr val="00BABC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00BABC"/>
                </a:solidFill>
                <a:latin typeface="Lucida Sans Unicode"/>
                <a:cs typeface="Lucida Sans Unicode"/>
              </a:rPr>
              <a:t>o</a:t>
            </a:r>
            <a:r>
              <a:rPr sz="600" spc="35" dirty="0">
                <a:solidFill>
                  <a:srgbClr val="00BABC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00BABC"/>
                </a:solidFill>
                <a:latin typeface="Lucida Sans Unicode"/>
                <a:cs typeface="Lucida Sans Unicode"/>
              </a:rPr>
              <a:t>curso</a:t>
            </a:r>
            <a:r>
              <a:rPr sz="600" spc="35" dirty="0">
                <a:solidFill>
                  <a:srgbClr val="00BABC"/>
                </a:solidFill>
                <a:latin typeface="Lucida Sans Unicode"/>
                <a:cs typeface="Lucida Sans Unicode"/>
              </a:rPr>
              <a:t> </a:t>
            </a:r>
            <a:r>
              <a:rPr sz="600" spc="-20" dirty="0">
                <a:latin typeface="Lucida Sans Unicode"/>
                <a:cs typeface="Lucida Sans Unicode"/>
              </a:rPr>
              <a:t>para</a:t>
            </a:r>
            <a:r>
              <a:rPr sz="600" spc="500" dirty="0">
                <a:latin typeface="Lucida Sans Unicode"/>
                <a:cs typeface="Lucida Sans Unicode"/>
              </a:rPr>
              <a:t> </a:t>
            </a:r>
            <a:r>
              <a:rPr sz="600" dirty="0">
                <a:latin typeface="Lucida Sans Unicode"/>
                <a:cs typeface="Lucida Sans Unicode"/>
              </a:rPr>
              <a:t>aceitar</a:t>
            </a:r>
            <a:r>
              <a:rPr sz="600" spc="65" dirty="0">
                <a:latin typeface="Lucida Sans Unicode"/>
                <a:cs typeface="Lucida Sans Unicode"/>
              </a:rPr>
              <a:t> </a:t>
            </a:r>
            <a:r>
              <a:rPr sz="600" dirty="0">
                <a:latin typeface="Lucida Sans Unicode"/>
                <a:cs typeface="Lucida Sans Unicode"/>
              </a:rPr>
              <a:t>um</a:t>
            </a:r>
            <a:r>
              <a:rPr sz="600" spc="65" dirty="0">
                <a:latin typeface="Lucida Sans Unicode"/>
                <a:cs typeface="Lucida Sans Unicode"/>
              </a:rPr>
              <a:t> </a:t>
            </a:r>
            <a:r>
              <a:rPr sz="600" dirty="0">
                <a:latin typeface="Lucida Sans Unicode"/>
                <a:cs typeface="Lucida Sans Unicode"/>
              </a:rPr>
              <a:t>cargo</a:t>
            </a:r>
            <a:r>
              <a:rPr sz="600" spc="75" dirty="0">
                <a:latin typeface="Lucida Sans Unicode"/>
                <a:cs typeface="Lucida Sans Unicode"/>
              </a:rPr>
              <a:t> </a:t>
            </a:r>
            <a:r>
              <a:rPr sz="600" spc="-25" dirty="0">
                <a:latin typeface="Lucida Sans Unicode"/>
                <a:cs typeface="Lucida Sans Unicode"/>
              </a:rPr>
              <a:t>em</a:t>
            </a:r>
            <a:r>
              <a:rPr sz="600" spc="500" dirty="0">
                <a:latin typeface="Lucida Sans Unicode"/>
                <a:cs typeface="Lucida Sans Unicode"/>
              </a:rPr>
              <a:t> </a:t>
            </a:r>
            <a:r>
              <a:rPr sz="600" i="1" spc="-10" dirty="0">
                <a:latin typeface="Verdana"/>
                <a:cs typeface="Verdana"/>
              </a:rPr>
              <a:t>tech</a:t>
            </a:r>
            <a:r>
              <a:rPr sz="600" spc="-10" dirty="0">
                <a:latin typeface="Lucida Sans Unicode"/>
                <a:cs typeface="Lucida Sans Unicode"/>
              </a:rPr>
              <a:t>/</a:t>
            </a:r>
            <a:r>
              <a:rPr sz="600" i="1" spc="-10" dirty="0">
                <a:latin typeface="Verdana"/>
                <a:cs typeface="Verdana"/>
              </a:rPr>
              <a:t>development</a:t>
            </a:r>
            <a:endParaRPr sz="6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600" dirty="0">
                <a:latin typeface="Lucida Sans Unicode"/>
                <a:cs typeface="Lucida Sans Unicode"/>
              </a:rPr>
              <a:t>(ou</a:t>
            </a:r>
            <a:r>
              <a:rPr sz="600" spc="50" dirty="0">
                <a:latin typeface="Lucida Sans Unicode"/>
                <a:cs typeface="Lucida Sans Unicode"/>
              </a:rPr>
              <a:t> </a:t>
            </a:r>
            <a:r>
              <a:rPr sz="600" dirty="0">
                <a:latin typeface="Lucida Sans Unicode"/>
                <a:cs typeface="Lucida Sans Unicode"/>
              </a:rPr>
              <a:t>outra</a:t>
            </a:r>
            <a:r>
              <a:rPr sz="600" spc="35" dirty="0">
                <a:latin typeface="Lucida Sans Unicode"/>
                <a:cs typeface="Lucida Sans Unicode"/>
              </a:rPr>
              <a:t> </a:t>
            </a:r>
            <a:r>
              <a:rPr sz="600" spc="-10" dirty="0">
                <a:latin typeface="Lucida Sans Unicode"/>
                <a:cs typeface="Lucida Sans Unicode"/>
              </a:rPr>
              <a:t>motivação)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27447" y="2758439"/>
            <a:ext cx="433070" cy="934085"/>
          </a:xfrm>
          <a:prstGeom prst="rect">
            <a:avLst/>
          </a:prstGeom>
          <a:solidFill>
            <a:srgbClr val="029798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65"/>
              </a:spcBef>
            </a:pPr>
            <a:endParaRPr sz="600">
              <a:latin typeface="Times New Roman"/>
              <a:cs typeface="Times New Roman"/>
            </a:endParaRPr>
          </a:p>
          <a:p>
            <a:pPr marL="139700">
              <a:lnSpc>
                <a:spcPct val="100000"/>
              </a:lnSpc>
            </a:pPr>
            <a:r>
              <a:rPr sz="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~65%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532884" y="1750442"/>
            <a:ext cx="1366520" cy="2503170"/>
          </a:xfrm>
          <a:custGeom>
            <a:avLst/>
            <a:gdLst/>
            <a:ahLst/>
            <a:cxnLst/>
            <a:rect l="l" t="t" r="r" b="b"/>
            <a:pathLst>
              <a:path w="1366520" h="2503170">
                <a:moveTo>
                  <a:pt x="1244578" y="0"/>
                </a:moveTo>
                <a:lnTo>
                  <a:pt x="121365" y="0"/>
                </a:lnTo>
                <a:lnTo>
                  <a:pt x="74124" y="9537"/>
                </a:lnTo>
                <a:lnTo>
                  <a:pt x="35546" y="35547"/>
                </a:lnTo>
                <a:lnTo>
                  <a:pt x="9537" y="74125"/>
                </a:lnTo>
                <a:lnTo>
                  <a:pt x="0" y="121366"/>
                </a:lnTo>
                <a:lnTo>
                  <a:pt x="0" y="2381312"/>
                </a:lnTo>
                <a:lnTo>
                  <a:pt x="9537" y="2428553"/>
                </a:lnTo>
                <a:lnTo>
                  <a:pt x="35546" y="2467130"/>
                </a:lnTo>
                <a:lnTo>
                  <a:pt x="74124" y="2493140"/>
                </a:lnTo>
                <a:lnTo>
                  <a:pt x="121365" y="2502677"/>
                </a:lnTo>
                <a:lnTo>
                  <a:pt x="1244578" y="2502677"/>
                </a:lnTo>
                <a:lnTo>
                  <a:pt x="1291819" y="2493140"/>
                </a:lnTo>
                <a:lnTo>
                  <a:pt x="1330396" y="2467130"/>
                </a:lnTo>
                <a:lnTo>
                  <a:pt x="1356405" y="2428553"/>
                </a:lnTo>
                <a:lnTo>
                  <a:pt x="1365943" y="2381312"/>
                </a:lnTo>
                <a:lnTo>
                  <a:pt x="1365943" y="121366"/>
                </a:lnTo>
                <a:lnTo>
                  <a:pt x="1356405" y="74125"/>
                </a:lnTo>
                <a:lnTo>
                  <a:pt x="1330396" y="35547"/>
                </a:lnTo>
                <a:lnTo>
                  <a:pt x="1291819" y="9537"/>
                </a:lnTo>
                <a:lnTo>
                  <a:pt x="1244578" y="0"/>
                </a:lnTo>
                <a:close/>
              </a:path>
            </a:pathLst>
          </a:custGeom>
          <a:solidFill>
            <a:srgbClr val="595959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599906" y="1796288"/>
            <a:ext cx="1231265" cy="302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900" b="1" spc="75" dirty="0">
                <a:solidFill>
                  <a:srgbClr val="005D5E"/>
                </a:solidFill>
                <a:latin typeface="Trebuchet MS"/>
                <a:cs typeface="Trebuchet MS"/>
              </a:rPr>
              <a:t>DADOS</a:t>
            </a:r>
            <a:r>
              <a:rPr sz="900" b="1" spc="-85" dirty="0">
                <a:solidFill>
                  <a:srgbClr val="005D5E"/>
                </a:solidFill>
                <a:latin typeface="Trebuchet MS"/>
                <a:cs typeface="Trebuchet MS"/>
              </a:rPr>
              <a:t> </a:t>
            </a:r>
            <a:r>
              <a:rPr sz="900" b="1" spc="75" dirty="0">
                <a:solidFill>
                  <a:srgbClr val="005D5E"/>
                </a:solidFill>
                <a:latin typeface="Trebuchet MS"/>
                <a:cs typeface="Trebuchet MS"/>
              </a:rPr>
              <a:t>DA</a:t>
            </a:r>
            <a:r>
              <a:rPr sz="900" b="1" spc="-75" dirty="0">
                <a:solidFill>
                  <a:srgbClr val="005D5E"/>
                </a:solidFill>
                <a:latin typeface="Trebuchet MS"/>
                <a:cs typeface="Trebuchet MS"/>
              </a:rPr>
              <a:t> </a:t>
            </a:r>
            <a:r>
              <a:rPr sz="900" b="1" spc="-20" dirty="0">
                <a:solidFill>
                  <a:srgbClr val="005D5E"/>
                </a:solidFill>
                <a:latin typeface="Trebuchet MS"/>
                <a:cs typeface="Trebuchet MS"/>
              </a:rPr>
              <a:t>FASE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900" b="1" i="1" spc="90" dirty="0">
                <a:solidFill>
                  <a:srgbClr val="005D5E"/>
                </a:solidFill>
                <a:latin typeface="Trebuchet MS"/>
                <a:cs typeface="Trebuchet MS"/>
              </a:rPr>
              <a:t>COMMON</a:t>
            </a:r>
            <a:r>
              <a:rPr sz="900" b="1" i="1" spc="25" dirty="0">
                <a:solidFill>
                  <a:srgbClr val="005D5E"/>
                </a:solidFill>
                <a:latin typeface="Trebuchet MS"/>
                <a:cs typeface="Trebuchet MS"/>
              </a:rPr>
              <a:t> </a:t>
            </a:r>
            <a:r>
              <a:rPr sz="900" b="1" i="1" dirty="0">
                <a:solidFill>
                  <a:srgbClr val="005D5E"/>
                </a:solidFill>
                <a:latin typeface="Trebuchet MS"/>
                <a:cs typeface="Trebuchet MS"/>
              </a:rPr>
              <a:t>CORE</a:t>
            </a:r>
            <a:r>
              <a:rPr sz="900" b="1" i="1" spc="35" dirty="0">
                <a:solidFill>
                  <a:srgbClr val="005D5E"/>
                </a:solidFill>
                <a:latin typeface="Trebuchet MS"/>
                <a:cs typeface="Trebuchet MS"/>
              </a:rPr>
              <a:t> </a:t>
            </a:r>
            <a:r>
              <a:rPr sz="900" b="1" spc="-20" dirty="0">
                <a:solidFill>
                  <a:srgbClr val="005D5E"/>
                </a:solidFill>
                <a:latin typeface="Trebuchet MS"/>
                <a:cs typeface="Trebuchet MS"/>
              </a:rPr>
              <a:t>2023</a:t>
            </a:r>
            <a:endParaRPr sz="900">
              <a:latin typeface="Trebuchet MS"/>
              <a:cs typeface="Trebuchet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82803" y="2148414"/>
            <a:ext cx="666109" cy="65911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7038819" y="2249423"/>
            <a:ext cx="3581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solidFill>
                  <a:srgbClr val="FFFFFF"/>
                </a:solidFill>
                <a:latin typeface="Trebuchet MS"/>
                <a:cs typeface="Trebuchet MS"/>
              </a:rPr>
              <a:t>~780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15833" y="2414016"/>
            <a:ext cx="4006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695" marR="5080" indent="-87630">
              <a:lnSpc>
                <a:spcPct val="100000"/>
              </a:lnSpc>
              <a:spcBef>
                <a:spcPts val="100"/>
              </a:spcBef>
            </a:pPr>
            <a:r>
              <a:rPr sz="500" spc="35" dirty="0">
                <a:solidFill>
                  <a:srgbClr val="FFFFFF"/>
                </a:solidFill>
                <a:latin typeface="Trebuchet MS"/>
                <a:cs typeface="Trebuchet MS"/>
              </a:rPr>
              <a:t>estudantes</a:t>
            </a:r>
            <a:r>
              <a:rPr sz="500" spc="5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Trebuchet MS"/>
                <a:cs typeface="Trebuchet MS"/>
              </a:rPr>
              <a:t>ativos</a:t>
            </a:r>
            <a:endParaRPr sz="500">
              <a:latin typeface="Trebuchet MS"/>
              <a:cs typeface="Trebuchet MS"/>
            </a:endParaRPr>
          </a:p>
          <a:p>
            <a:pPr marL="57785">
              <a:lnSpc>
                <a:spcPct val="100000"/>
              </a:lnSpc>
            </a:pPr>
            <a:r>
              <a:rPr sz="500" spc="75" dirty="0">
                <a:solidFill>
                  <a:srgbClr val="FFFFFF"/>
                </a:solidFill>
                <a:latin typeface="Trebuchet MS"/>
                <a:cs typeface="Trebuchet MS"/>
              </a:rPr>
              <a:t>em</a:t>
            </a:r>
            <a:r>
              <a:rPr sz="5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FFFFFF"/>
                </a:solidFill>
                <a:latin typeface="Trebuchet MS"/>
                <a:cs typeface="Trebuchet MS"/>
              </a:rPr>
              <a:t>2023</a:t>
            </a:r>
            <a:endParaRPr sz="500">
              <a:latin typeface="Trebuchet MS"/>
              <a:cs typeface="Trebuchet M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82803" y="2846950"/>
            <a:ext cx="666109" cy="659121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7079333" y="2947416"/>
            <a:ext cx="2768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solidFill>
                  <a:srgbClr val="FFFFFF"/>
                </a:solidFill>
                <a:latin typeface="Trebuchet MS"/>
                <a:cs typeface="Trebuchet MS"/>
              </a:rPr>
              <a:t>~25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72970" y="3112007"/>
            <a:ext cx="4838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500" spc="35" dirty="0">
                <a:solidFill>
                  <a:srgbClr val="FFFFFF"/>
                </a:solidFill>
                <a:latin typeface="Trebuchet MS"/>
                <a:cs typeface="Trebuchet MS"/>
              </a:rPr>
              <a:t>estudantes</a:t>
            </a:r>
            <a:r>
              <a:rPr sz="500" spc="5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" spc="45" dirty="0">
                <a:solidFill>
                  <a:srgbClr val="FFFFFF"/>
                </a:solidFill>
                <a:latin typeface="Trebuchet MS"/>
                <a:cs typeface="Trebuchet MS"/>
              </a:rPr>
              <a:t>terminaram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" spc="-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500" spc="85" dirty="0">
                <a:solidFill>
                  <a:srgbClr val="FFFFFF"/>
                </a:solidFill>
                <a:latin typeface="Trebuchet MS"/>
                <a:cs typeface="Trebuchet MS"/>
              </a:rPr>
              <a:t> CC</a:t>
            </a:r>
            <a:r>
              <a:rPr sz="5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" spc="70" dirty="0">
                <a:solidFill>
                  <a:srgbClr val="FFFFFF"/>
                </a:solidFill>
                <a:latin typeface="Trebuchet MS"/>
                <a:cs typeface="Trebuchet MS"/>
              </a:rPr>
              <a:t>em</a:t>
            </a:r>
            <a:r>
              <a:rPr sz="5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" spc="-20" dirty="0">
                <a:solidFill>
                  <a:srgbClr val="FFFFFF"/>
                </a:solidFill>
                <a:latin typeface="Trebuchet MS"/>
                <a:cs typeface="Trebuchet MS"/>
              </a:rPr>
              <a:t>2023</a:t>
            </a:r>
            <a:endParaRPr sz="500">
              <a:latin typeface="Trebuchet MS"/>
              <a:cs typeface="Trebuchet MS"/>
            </a:endParaRPr>
          </a:p>
        </p:txBody>
      </p: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82803" y="3545485"/>
            <a:ext cx="666109" cy="65912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990433" y="3608832"/>
            <a:ext cx="4565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FFFF"/>
                </a:solidFill>
                <a:latin typeface="Trebuchet MS"/>
                <a:cs typeface="Trebuchet MS"/>
              </a:rPr>
              <a:t>~100%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93608" y="3773423"/>
            <a:ext cx="4432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500" spc="-10" dirty="0">
                <a:solidFill>
                  <a:srgbClr val="FFFFFF"/>
                </a:solidFill>
                <a:latin typeface="Trebuchet MS"/>
                <a:cs typeface="Trebuchet MS"/>
              </a:rPr>
              <a:t>recrutados</a:t>
            </a:r>
            <a:r>
              <a:rPr sz="500" spc="5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" spc="60" dirty="0">
                <a:solidFill>
                  <a:srgbClr val="FFFFFF"/>
                </a:solidFill>
                <a:latin typeface="Trebuchet MS"/>
                <a:cs typeface="Trebuchet MS"/>
              </a:rPr>
              <a:t>nos</a:t>
            </a:r>
            <a:r>
              <a:rPr sz="5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" spc="50" dirty="0">
                <a:solidFill>
                  <a:srgbClr val="FFFFFF"/>
                </a:solidFill>
                <a:latin typeface="Trebuchet MS"/>
                <a:cs typeface="Trebuchet MS"/>
              </a:rPr>
              <a:t>6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" spc="45" dirty="0">
                <a:solidFill>
                  <a:srgbClr val="FFFFFF"/>
                </a:solidFill>
                <a:latin typeface="Trebuchet MS"/>
                <a:cs typeface="Trebuchet MS"/>
              </a:rPr>
              <a:t>meses</a:t>
            </a:r>
            <a:r>
              <a:rPr sz="500" spc="70" dirty="0">
                <a:solidFill>
                  <a:srgbClr val="FFFFFF"/>
                </a:solidFill>
                <a:latin typeface="Trebuchet MS"/>
                <a:cs typeface="Trebuchet MS"/>
              </a:rPr>
              <a:t> após</a:t>
            </a:r>
            <a:r>
              <a:rPr sz="5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00" spc="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500" spc="55" dirty="0">
                <a:solidFill>
                  <a:srgbClr val="FFFFFF"/>
                </a:solidFill>
                <a:latin typeface="Trebuchet MS"/>
                <a:cs typeface="Trebuchet MS"/>
              </a:rPr>
              <a:t> graduação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27633" y="1830323"/>
            <a:ext cx="22885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5D5E"/>
                </a:solidFill>
                <a:latin typeface="Trebuchet MS"/>
                <a:cs typeface="Trebuchet MS"/>
              </a:rPr>
              <a:t>Funil</a:t>
            </a:r>
            <a:r>
              <a:rPr sz="800" b="1" spc="95" dirty="0">
                <a:solidFill>
                  <a:srgbClr val="005D5E"/>
                </a:solidFill>
                <a:latin typeface="Trebuchet MS"/>
                <a:cs typeface="Trebuchet MS"/>
              </a:rPr>
              <a:t> </a:t>
            </a:r>
            <a:r>
              <a:rPr sz="800" b="1" spc="50" dirty="0">
                <a:solidFill>
                  <a:srgbClr val="005D5E"/>
                </a:solidFill>
                <a:latin typeface="Trebuchet MS"/>
                <a:cs typeface="Trebuchet MS"/>
              </a:rPr>
              <a:t>do</a:t>
            </a:r>
            <a:r>
              <a:rPr sz="800" b="1" spc="45" dirty="0">
                <a:solidFill>
                  <a:srgbClr val="005D5E"/>
                </a:solidFill>
                <a:latin typeface="Trebuchet MS"/>
                <a:cs typeface="Trebuchet MS"/>
              </a:rPr>
              <a:t> </a:t>
            </a:r>
            <a:r>
              <a:rPr sz="800" b="1" dirty="0">
                <a:solidFill>
                  <a:srgbClr val="005D5E"/>
                </a:solidFill>
                <a:latin typeface="Trebuchet MS"/>
                <a:cs typeface="Trebuchet MS"/>
              </a:rPr>
              <a:t>processo</a:t>
            </a:r>
            <a:r>
              <a:rPr sz="800" b="1" spc="40" dirty="0">
                <a:solidFill>
                  <a:srgbClr val="005D5E"/>
                </a:solidFill>
                <a:latin typeface="Trebuchet MS"/>
                <a:cs typeface="Trebuchet MS"/>
              </a:rPr>
              <a:t> </a:t>
            </a:r>
            <a:r>
              <a:rPr sz="800" b="1" dirty="0">
                <a:solidFill>
                  <a:srgbClr val="005D5E"/>
                </a:solidFill>
                <a:latin typeface="Trebuchet MS"/>
                <a:cs typeface="Trebuchet MS"/>
              </a:rPr>
              <a:t>de</a:t>
            </a:r>
            <a:r>
              <a:rPr sz="800" b="1" spc="55" dirty="0">
                <a:solidFill>
                  <a:srgbClr val="005D5E"/>
                </a:solidFill>
                <a:latin typeface="Trebuchet MS"/>
                <a:cs typeface="Trebuchet MS"/>
              </a:rPr>
              <a:t> </a:t>
            </a:r>
            <a:r>
              <a:rPr sz="800" b="1" dirty="0">
                <a:solidFill>
                  <a:srgbClr val="005D5E"/>
                </a:solidFill>
                <a:latin typeface="Trebuchet MS"/>
                <a:cs typeface="Trebuchet MS"/>
              </a:rPr>
              <a:t>candidatura</a:t>
            </a:r>
            <a:r>
              <a:rPr sz="800" b="1" spc="50" dirty="0">
                <a:solidFill>
                  <a:srgbClr val="005D5E"/>
                </a:solidFill>
                <a:latin typeface="Trebuchet MS"/>
                <a:cs typeface="Trebuchet MS"/>
              </a:rPr>
              <a:t> </a:t>
            </a:r>
            <a:r>
              <a:rPr sz="800" b="1" dirty="0">
                <a:solidFill>
                  <a:srgbClr val="005D5E"/>
                </a:solidFill>
                <a:latin typeface="Trebuchet MS"/>
                <a:cs typeface="Trebuchet MS"/>
              </a:rPr>
              <a:t>(2020-</a:t>
            </a:r>
            <a:r>
              <a:rPr sz="800" b="1" spc="-20" dirty="0">
                <a:solidFill>
                  <a:srgbClr val="005D5E"/>
                </a:solidFill>
                <a:latin typeface="Trebuchet MS"/>
                <a:cs typeface="Trebuchet MS"/>
              </a:rPr>
              <a:t>2023)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31926" y="1830323"/>
            <a:ext cx="188848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10" dirty="0">
                <a:solidFill>
                  <a:srgbClr val="005D5E"/>
                </a:solidFill>
                <a:latin typeface="Trebuchet MS"/>
                <a:cs typeface="Trebuchet MS"/>
              </a:rPr>
              <a:t>Ponto</a:t>
            </a:r>
            <a:r>
              <a:rPr sz="800" b="1" spc="-90" dirty="0">
                <a:solidFill>
                  <a:srgbClr val="005D5E"/>
                </a:solidFill>
                <a:latin typeface="Trebuchet MS"/>
                <a:cs typeface="Trebuchet MS"/>
              </a:rPr>
              <a:t> </a:t>
            </a:r>
            <a:r>
              <a:rPr sz="800" b="1" spc="20" dirty="0">
                <a:solidFill>
                  <a:srgbClr val="005D5E"/>
                </a:solidFill>
                <a:latin typeface="Trebuchet MS"/>
                <a:cs typeface="Trebuchet MS"/>
              </a:rPr>
              <a:t>de</a:t>
            </a:r>
            <a:r>
              <a:rPr sz="800" b="1" spc="-85" dirty="0">
                <a:solidFill>
                  <a:srgbClr val="005D5E"/>
                </a:solidFill>
                <a:latin typeface="Trebuchet MS"/>
                <a:cs typeface="Trebuchet MS"/>
              </a:rPr>
              <a:t> </a:t>
            </a:r>
            <a:r>
              <a:rPr sz="800" b="1" spc="55" dirty="0">
                <a:solidFill>
                  <a:srgbClr val="005D5E"/>
                </a:solidFill>
                <a:latin typeface="Trebuchet MS"/>
                <a:cs typeface="Trebuchet MS"/>
              </a:rPr>
              <a:t>saída</a:t>
            </a:r>
            <a:r>
              <a:rPr sz="800" b="1" spc="-80" dirty="0">
                <a:solidFill>
                  <a:srgbClr val="005D5E"/>
                </a:solidFill>
                <a:latin typeface="Trebuchet MS"/>
                <a:cs typeface="Trebuchet MS"/>
              </a:rPr>
              <a:t> </a:t>
            </a:r>
            <a:r>
              <a:rPr sz="800" b="1" spc="55" dirty="0">
                <a:solidFill>
                  <a:srgbClr val="005D5E"/>
                </a:solidFill>
                <a:latin typeface="Trebuchet MS"/>
                <a:cs typeface="Trebuchet MS"/>
              </a:rPr>
              <a:t>para</a:t>
            </a:r>
            <a:r>
              <a:rPr sz="800" b="1" spc="-85" dirty="0">
                <a:solidFill>
                  <a:srgbClr val="005D5E"/>
                </a:solidFill>
                <a:latin typeface="Trebuchet MS"/>
                <a:cs typeface="Trebuchet MS"/>
              </a:rPr>
              <a:t> </a:t>
            </a:r>
            <a:r>
              <a:rPr sz="800" b="1" spc="55" dirty="0">
                <a:solidFill>
                  <a:srgbClr val="005D5E"/>
                </a:solidFill>
                <a:latin typeface="Trebuchet MS"/>
                <a:cs typeface="Trebuchet MS"/>
              </a:rPr>
              <a:t>os</a:t>
            </a:r>
            <a:r>
              <a:rPr sz="800" b="1" spc="-90" dirty="0">
                <a:solidFill>
                  <a:srgbClr val="005D5E"/>
                </a:solidFill>
                <a:latin typeface="Trebuchet MS"/>
                <a:cs typeface="Trebuchet MS"/>
              </a:rPr>
              <a:t> </a:t>
            </a:r>
            <a:r>
              <a:rPr sz="800" b="1" spc="20" dirty="0">
                <a:solidFill>
                  <a:srgbClr val="005D5E"/>
                </a:solidFill>
                <a:latin typeface="Trebuchet MS"/>
                <a:cs typeface="Trebuchet MS"/>
              </a:rPr>
              <a:t>estudantes</a:t>
            </a:r>
            <a:r>
              <a:rPr sz="800" b="1" spc="-85" dirty="0">
                <a:solidFill>
                  <a:srgbClr val="005D5E"/>
                </a:solidFill>
                <a:latin typeface="Trebuchet MS"/>
                <a:cs typeface="Trebuchet MS"/>
              </a:rPr>
              <a:t> </a:t>
            </a:r>
            <a:r>
              <a:rPr sz="800" b="1" spc="75" dirty="0">
                <a:solidFill>
                  <a:srgbClr val="005D5E"/>
                </a:solidFill>
                <a:latin typeface="Trebuchet MS"/>
                <a:cs typeface="Trebuchet MS"/>
              </a:rPr>
              <a:t>CC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30826" y="3784600"/>
            <a:ext cx="671195" cy="233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815"/>
              </a:lnSpc>
              <a:spcBef>
                <a:spcPts val="100"/>
              </a:spcBef>
            </a:pPr>
            <a:r>
              <a:rPr sz="700" spc="10" dirty="0">
                <a:latin typeface="Trebuchet MS"/>
                <a:cs typeface="Trebuchet MS"/>
              </a:rPr>
              <a:t>Alunos</a:t>
            </a:r>
            <a:r>
              <a:rPr sz="700" spc="85" dirty="0">
                <a:latin typeface="Trebuchet MS"/>
                <a:cs typeface="Trebuchet MS"/>
              </a:rPr>
              <a:t> </a:t>
            </a:r>
            <a:r>
              <a:rPr sz="700" spc="45" dirty="0">
                <a:latin typeface="Trebuchet MS"/>
                <a:cs typeface="Trebuchet MS"/>
              </a:rPr>
              <a:t>do</a:t>
            </a:r>
            <a:endParaRPr sz="700">
              <a:latin typeface="Trebuchet MS"/>
              <a:cs typeface="Trebuchet MS"/>
            </a:endParaRPr>
          </a:p>
          <a:p>
            <a:pPr algn="ctr">
              <a:lnSpc>
                <a:spcPts val="815"/>
              </a:lnSpc>
            </a:pPr>
            <a:r>
              <a:rPr sz="700" i="1" spc="85" dirty="0">
                <a:latin typeface="Trebuchet MS"/>
                <a:cs typeface="Trebuchet MS"/>
              </a:rPr>
              <a:t>Common</a:t>
            </a:r>
            <a:r>
              <a:rPr sz="700" i="1" spc="-25" dirty="0">
                <a:latin typeface="Trebuchet MS"/>
                <a:cs typeface="Trebuchet MS"/>
              </a:rPr>
              <a:t> </a:t>
            </a:r>
            <a:r>
              <a:rPr sz="700" i="1" spc="-20" dirty="0">
                <a:latin typeface="Trebuchet MS"/>
                <a:cs typeface="Trebuchet MS"/>
              </a:rPr>
              <a:t>Core</a:t>
            </a:r>
            <a:endParaRPr sz="700">
              <a:latin typeface="Trebuchet MS"/>
              <a:cs typeface="Trebuchet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274191" y="2148413"/>
            <a:ext cx="2971800" cy="1577340"/>
            <a:chOff x="1274191" y="2148413"/>
            <a:chExt cx="2971800" cy="1577340"/>
          </a:xfrm>
        </p:grpSpPr>
        <p:sp>
          <p:nvSpPr>
            <p:cNvPr id="27" name="object 27"/>
            <p:cNvSpPr/>
            <p:nvPr/>
          </p:nvSpPr>
          <p:spPr>
            <a:xfrm>
              <a:off x="2028507" y="2310815"/>
              <a:ext cx="2217420" cy="1242060"/>
            </a:xfrm>
            <a:custGeom>
              <a:avLst/>
              <a:gdLst/>
              <a:ahLst/>
              <a:cxnLst/>
              <a:rect l="l" t="t" r="r" b="b"/>
              <a:pathLst>
                <a:path w="2217420" h="1242060">
                  <a:moveTo>
                    <a:pt x="706005" y="153847"/>
                  </a:moveTo>
                  <a:lnTo>
                    <a:pt x="0" y="0"/>
                  </a:lnTo>
                  <a:lnTo>
                    <a:pt x="0" y="1241475"/>
                  </a:lnTo>
                  <a:lnTo>
                    <a:pt x="706005" y="1091907"/>
                  </a:lnTo>
                  <a:lnTo>
                    <a:pt x="706005" y="153847"/>
                  </a:lnTo>
                  <a:close/>
                </a:path>
                <a:path w="2217420" h="1242060">
                  <a:moveTo>
                    <a:pt x="1460334" y="324789"/>
                  </a:moveTo>
                  <a:lnTo>
                    <a:pt x="773112" y="173075"/>
                  </a:lnTo>
                  <a:lnTo>
                    <a:pt x="773112" y="1081227"/>
                  </a:lnTo>
                  <a:lnTo>
                    <a:pt x="1460334" y="929513"/>
                  </a:lnTo>
                  <a:lnTo>
                    <a:pt x="1460334" y="324789"/>
                  </a:lnTo>
                  <a:close/>
                </a:path>
                <a:path w="2217420" h="1242060">
                  <a:moveTo>
                    <a:pt x="2217343" y="487184"/>
                  </a:moveTo>
                  <a:lnTo>
                    <a:pt x="1530134" y="333336"/>
                  </a:lnTo>
                  <a:lnTo>
                    <a:pt x="1530134" y="920965"/>
                  </a:lnTo>
                  <a:lnTo>
                    <a:pt x="2217343" y="769251"/>
                  </a:lnTo>
                  <a:lnTo>
                    <a:pt x="2217343" y="487184"/>
                  </a:lnTo>
                  <a:close/>
                </a:path>
              </a:pathLst>
            </a:custGeom>
            <a:solidFill>
              <a:srgbClr val="CE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74191" y="2148413"/>
              <a:ext cx="687705" cy="1577340"/>
            </a:xfrm>
            <a:custGeom>
              <a:avLst/>
              <a:gdLst/>
              <a:ahLst/>
              <a:cxnLst/>
              <a:rect l="l" t="t" r="r" b="b"/>
              <a:pathLst>
                <a:path w="687705" h="1577339">
                  <a:moveTo>
                    <a:pt x="0" y="0"/>
                  </a:moveTo>
                  <a:lnTo>
                    <a:pt x="0" y="1576958"/>
                  </a:lnTo>
                  <a:lnTo>
                    <a:pt x="687213" y="1427382"/>
                  </a:lnTo>
                  <a:lnTo>
                    <a:pt x="687213" y="153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397106" y="3794252"/>
            <a:ext cx="471805" cy="226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870" marR="5080" indent="-90805">
              <a:lnSpc>
                <a:spcPct val="110000"/>
              </a:lnSpc>
              <a:spcBef>
                <a:spcPts val="100"/>
              </a:spcBef>
            </a:pPr>
            <a:r>
              <a:rPr sz="600" spc="-10" dirty="0">
                <a:latin typeface="Lucida Sans Unicode"/>
                <a:cs typeface="Lucida Sans Unicode"/>
              </a:rPr>
              <a:t>Candidatos</a:t>
            </a:r>
            <a:r>
              <a:rPr sz="600" spc="500" dirty="0">
                <a:latin typeface="Lucida Sans Unicode"/>
                <a:cs typeface="Lucida Sans Unicode"/>
              </a:rPr>
              <a:t> </a:t>
            </a:r>
            <a:r>
              <a:rPr sz="600" spc="-10" dirty="0">
                <a:latin typeface="Lucida Sans Unicode"/>
                <a:cs typeface="Lucida Sans Unicode"/>
              </a:rPr>
              <a:t>totais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043335" y="3794252"/>
            <a:ext cx="667385" cy="327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645" marR="73025" indent="55244">
              <a:lnSpc>
                <a:spcPct val="110000"/>
              </a:lnSpc>
              <a:spcBef>
                <a:spcPts val="100"/>
              </a:spcBef>
            </a:pPr>
            <a:r>
              <a:rPr sz="600" spc="-10" dirty="0">
                <a:latin typeface="Lucida Sans Unicode"/>
                <a:cs typeface="Lucida Sans Unicode"/>
              </a:rPr>
              <a:t>Candidatos</a:t>
            </a:r>
            <a:r>
              <a:rPr sz="600" spc="500" dirty="0">
                <a:latin typeface="Lucida Sans Unicode"/>
                <a:cs typeface="Lucida Sans Unicode"/>
              </a:rPr>
              <a:t> </a:t>
            </a:r>
            <a:r>
              <a:rPr sz="600" dirty="0">
                <a:latin typeface="Lucida Sans Unicode"/>
                <a:cs typeface="Lucida Sans Unicode"/>
              </a:rPr>
              <a:t>com</a:t>
            </a:r>
            <a:r>
              <a:rPr sz="600" spc="75" dirty="0">
                <a:latin typeface="Lucida Sans Unicode"/>
                <a:cs typeface="Lucida Sans Unicode"/>
              </a:rPr>
              <a:t> </a:t>
            </a:r>
            <a:r>
              <a:rPr sz="600" spc="-10" dirty="0">
                <a:latin typeface="Lucida Sans Unicode"/>
                <a:cs typeface="Lucida Sans Unicode"/>
              </a:rPr>
              <a:t>sucesso</a:t>
            </a:r>
            <a:endParaRPr sz="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Lucida Sans Unicode"/>
                <a:cs typeface="Lucida Sans Unicode"/>
              </a:rPr>
              <a:t>nos</a:t>
            </a:r>
            <a:r>
              <a:rPr sz="600" spc="15" dirty="0">
                <a:latin typeface="Lucida Sans Unicode"/>
                <a:cs typeface="Lucida Sans Unicode"/>
              </a:rPr>
              <a:t> </a:t>
            </a:r>
            <a:r>
              <a:rPr sz="600" dirty="0">
                <a:latin typeface="Lucida Sans Unicode"/>
                <a:cs typeface="Lucida Sans Unicode"/>
              </a:rPr>
              <a:t>testes</a:t>
            </a:r>
            <a:r>
              <a:rPr sz="600" spc="15" dirty="0">
                <a:latin typeface="Lucida Sans Unicode"/>
                <a:cs typeface="Lucida Sans Unicode"/>
              </a:rPr>
              <a:t> </a:t>
            </a:r>
            <a:r>
              <a:rPr sz="600" i="1" spc="-10" dirty="0">
                <a:latin typeface="Verdana"/>
                <a:cs typeface="Verdana"/>
              </a:rPr>
              <a:t>online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927146" y="3794252"/>
            <a:ext cx="450850" cy="22669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00" dirty="0">
                <a:latin typeface="Lucida Sans Unicode"/>
                <a:cs typeface="Lucida Sans Unicode"/>
              </a:rPr>
              <a:t>Número</a:t>
            </a:r>
            <a:r>
              <a:rPr sz="600" spc="30" dirty="0">
                <a:latin typeface="Lucida Sans Unicode"/>
                <a:cs typeface="Lucida Sans Unicode"/>
              </a:rPr>
              <a:t> </a:t>
            </a:r>
            <a:r>
              <a:rPr sz="600" spc="-25" dirty="0">
                <a:latin typeface="Lucida Sans Unicode"/>
                <a:cs typeface="Lucida Sans Unicode"/>
              </a:rPr>
              <a:t>de</a:t>
            </a:r>
            <a:endParaRPr sz="600">
              <a:latin typeface="Lucida Sans Unicode"/>
              <a:cs typeface="Lucida Sans Unicode"/>
            </a:endParaRPr>
          </a:p>
          <a:p>
            <a:pPr marL="31750">
              <a:lnSpc>
                <a:spcPct val="100000"/>
              </a:lnSpc>
              <a:spcBef>
                <a:spcPts val="70"/>
              </a:spcBef>
            </a:pPr>
            <a:r>
              <a:rPr sz="600" i="1" spc="-10" dirty="0">
                <a:latin typeface="Verdana"/>
                <a:cs typeface="Verdana"/>
              </a:rPr>
              <a:t>Pisciners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645498" y="3794252"/>
            <a:ext cx="534035" cy="327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9850">
              <a:lnSpc>
                <a:spcPct val="110000"/>
              </a:lnSpc>
              <a:spcBef>
                <a:spcPts val="100"/>
              </a:spcBef>
            </a:pPr>
            <a:r>
              <a:rPr sz="600" spc="-10" dirty="0">
                <a:latin typeface="Lucida Sans Unicode"/>
                <a:cs typeface="Lucida Sans Unicode"/>
              </a:rPr>
              <a:t>Estudantes</a:t>
            </a:r>
            <a:r>
              <a:rPr sz="600" spc="500" dirty="0">
                <a:latin typeface="Lucida Sans Unicode"/>
                <a:cs typeface="Lucida Sans Unicode"/>
              </a:rPr>
              <a:t> </a:t>
            </a:r>
            <a:r>
              <a:rPr sz="600" spc="-10" dirty="0">
                <a:latin typeface="Lucida Sans Unicode"/>
                <a:cs typeface="Lucida Sans Unicode"/>
              </a:rPr>
              <a:t>selecionados</a:t>
            </a:r>
            <a:endParaRPr sz="600">
              <a:latin typeface="Lucida Sans Unicode"/>
              <a:cs typeface="Lucida Sans Unicode"/>
            </a:endParaRPr>
          </a:p>
          <a:p>
            <a:pPr marL="117475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latin typeface="Lucida Sans Unicode"/>
                <a:cs typeface="Lucida Sans Unicode"/>
              </a:rPr>
              <a:t>para</a:t>
            </a:r>
            <a:r>
              <a:rPr sz="600" spc="75" dirty="0">
                <a:latin typeface="Lucida Sans Unicode"/>
                <a:cs typeface="Lucida Sans Unicode"/>
              </a:rPr>
              <a:t> </a:t>
            </a:r>
            <a:r>
              <a:rPr sz="600" spc="-25" dirty="0">
                <a:latin typeface="Lucida Sans Unicode"/>
                <a:cs typeface="Lucida Sans Unicode"/>
              </a:rPr>
              <a:t>CC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74128" y="2778505"/>
            <a:ext cx="287655" cy="28829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9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51.0k</a:t>
            </a:r>
            <a:endParaRPr sz="900">
              <a:latin typeface="Lucida Sans Unicode"/>
              <a:cs typeface="Lucida Sans Unicode"/>
            </a:endParaRPr>
          </a:p>
          <a:p>
            <a:pPr marL="20320">
              <a:lnSpc>
                <a:spcPct val="100000"/>
              </a:lnSpc>
              <a:spcBef>
                <a:spcPts val="110"/>
              </a:spcBef>
            </a:pPr>
            <a:r>
              <a:rPr sz="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(100%)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236838" y="2778505"/>
            <a:ext cx="287655" cy="28829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900" spc="-90" dirty="0">
                <a:solidFill>
                  <a:srgbClr val="008B8D"/>
                </a:solidFill>
                <a:latin typeface="Lucida Sans Unicode"/>
                <a:cs typeface="Lucida Sans Unicode"/>
              </a:rPr>
              <a:t>10.4k</a:t>
            </a:r>
            <a:endParaRPr sz="900">
              <a:latin typeface="Lucida Sans Unicode"/>
              <a:cs typeface="Lucida Sans Unicode"/>
            </a:endParaRPr>
          </a:p>
          <a:p>
            <a:pPr marL="33655">
              <a:lnSpc>
                <a:spcPct val="100000"/>
              </a:lnSpc>
              <a:spcBef>
                <a:spcPts val="110"/>
              </a:spcBef>
            </a:pPr>
            <a:r>
              <a:rPr sz="600" spc="-10" dirty="0">
                <a:solidFill>
                  <a:srgbClr val="008B8D"/>
                </a:solidFill>
                <a:latin typeface="Lucida Sans Unicode"/>
                <a:cs typeface="Lucida Sans Unicode"/>
              </a:rPr>
              <a:t>(20%)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009193" y="2778505"/>
            <a:ext cx="248285" cy="28829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900" spc="-45" dirty="0">
                <a:solidFill>
                  <a:srgbClr val="008B8D"/>
                </a:solidFill>
                <a:latin typeface="Lucida Sans Unicode"/>
                <a:cs typeface="Lucida Sans Unicode"/>
              </a:rPr>
              <a:t>3.6k</a:t>
            </a:r>
            <a:endParaRPr sz="900">
              <a:latin typeface="Lucida Sans Unicode"/>
              <a:cs typeface="Lucida Sans Unicode"/>
            </a:endParaRPr>
          </a:p>
          <a:p>
            <a:pPr marL="39370">
              <a:lnSpc>
                <a:spcPct val="100000"/>
              </a:lnSpc>
              <a:spcBef>
                <a:spcPts val="110"/>
              </a:spcBef>
            </a:pPr>
            <a:r>
              <a:rPr sz="600" spc="-20" dirty="0">
                <a:solidFill>
                  <a:srgbClr val="008B8D"/>
                </a:solidFill>
                <a:latin typeface="Lucida Sans Unicode"/>
                <a:cs typeface="Lucida Sans Unicode"/>
              </a:rPr>
              <a:t>(7%)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799904" y="2778505"/>
            <a:ext cx="211454" cy="28829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900" spc="-120" dirty="0">
                <a:solidFill>
                  <a:srgbClr val="008B8D"/>
                </a:solidFill>
                <a:latin typeface="Lucida Sans Unicode"/>
                <a:cs typeface="Lucida Sans Unicode"/>
              </a:rPr>
              <a:t>1.3k</a:t>
            </a:r>
            <a:endParaRPr sz="900">
              <a:latin typeface="Lucida Sans Unicode"/>
              <a:cs typeface="Lucida Sans Unicode"/>
            </a:endParaRPr>
          </a:p>
          <a:p>
            <a:pPr marL="19685">
              <a:lnSpc>
                <a:spcPct val="100000"/>
              </a:lnSpc>
              <a:spcBef>
                <a:spcPts val="110"/>
              </a:spcBef>
            </a:pPr>
            <a:r>
              <a:rPr sz="600" spc="-20" dirty="0">
                <a:solidFill>
                  <a:srgbClr val="008B8D"/>
                </a:solidFill>
                <a:latin typeface="Lucida Sans Unicode"/>
                <a:cs typeface="Lucida Sans Unicode"/>
              </a:rPr>
              <a:t>(3%)</a:t>
            </a:r>
            <a:endParaRPr sz="600">
              <a:latin typeface="Lucida Sans Unicode"/>
              <a:cs typeface="Lucida Sans Unicode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991243" y="3256657"/>
            <a:ext cx="1532890" cy="782955"/>
            <a:chOff x="1991243" y="3256657"/>
            <a:chExt cx="1532890" cy="782955"/>
          </a:xfrm>
        </p:grpSpPr>
        <p:sp>
          <p:nvSpPr>
            <p:cNvPr id="38" name="object 38"/>
            <p:cNvSpPr/>
            <p:nvPr/>
          </p:nvSpPr>
          <p:spPr>
            <a:xfrm>
              <a:off x="1994418" y="3552292"/>
              <a:ext cx="0" cy="487045"/>
            </a:xfrm>
            <a:custGeom>
              <a:avLst/>
              <a:gdLst/>
              <a:ahLst/>
              <a:cxnLst/>
              <a:rect l="l" t="t" r="r" b="b"/>
              <a:pathLst>
                <a:path h="487045">
                  <a:moveTo>
                    <a:pt x="0" y="0"/>
                  </a:moveTo>
                  <a:lnTo>
                    <a:pt x="1" y="486977"/>
                  </a:lnTo>
                </a:path>
              </a:pathLst>
            </a:custGeom>
            <a:ln w="6350">
              <a:solidFill>
                <a:srgbClr val="9A9A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766388" y="3401076"/>
              <a:ext cx="0" cy="638810"/>
            </a:xfrm>
            <a:custGeom>
              <a:avLst/>
              <a:gdLst/>
              <a:ahLst/>
              <a:cxnLst/>
              <a:rect l="l" t="t" r="r" b="b"/>
              <a:pathLst>
                <a:path h="638810">
                  <a:moveTo>
                    <a:pt x="0" y="0"/>
                  </a:moveTo>
                  <a:lnTo>
                    <a:pt x="1" y="638195"/>
                  </a:lnTo>
                </a:path>
              </a:pathLst>
            </a:custGeom>
            <a:ln w="6350">
              <a:solidFill>
                <a:srgbClr val="9A9A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520948" y="3256657"/>
              <a:ext cx="0" cy="782955"/>
            </a:xfrm>
            <a:custGeom>
              <a:avLst/>
              <a:gdLst/>
              <a:ahLst/>
              <a:cxnLst/>
              <a:rect l="l" t="t" r="r" b="b"/>
              <a:pathLst>
                <a:path h="782954">
                  <a:moveTo>
                    <a:pt x="0" y="0"/>
                  </a:moveTo>
                  <a:lnTo>
                    <a:pt x="1" y="782613"/>
                  </a:lnTo>
                </a:path>
              </a:pathLst>
            </a:custGeom>
            <a:ln w="6350">
              <a:solidFill>
                <a:srgbClr val="9A9A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59155" cy="5143500"/>
          </a:xfrm>
          <a:custGeom>
            <a:avLst/>
            <a:gdLst/>
            <a:ahLst/>
            <a:cxnLst/>
            <a:rect l="l" t="t" r="r" b="b"/>
            <a:pathLst>
              <a:path w="859155" h="5143500">
                <a:moveTo>
                  <a:pt x="0" y="5143499"/>
                </a:moveTo>
                <a:lnTo>
                  <a:pt x="859108" y="5143499"/>
                </a:lnTo>
                <a:lnTo>
                  <a:pt x="859108" y="0"/>
                </a:lnTo>
                <a:lnTo>
                  <a:pt x="0" y="0"/>
                </a:lnTo>
                <a:lnTo>
                  <a:pt x="0" y="5143499"/>
                </a:lnTo>
                <a:close/>
              </a:path>
            </a:pathLst>
          </a:custGeom>
          <a:solidFill>
            <a:srgbClr val="2F2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86751" y="0"/>
            <a:ext cx="857250" cy="5143500"/>
          </a:xfrm>
          <a:custGeom>
            <a:avLst/>
            <a:gdLst/>
            <a:ahLst/>
            <a:cxnLst/>
            <a:rect l="l" t="t" r="r" b="b"/>
            <a:pathLst>
              <a:path w="857250" h="5143500">
                <a:moveTo>
                  <a:pt x="0" y="5143499"/>
                </a:moveTo>
                <a:lnTo>
                  <a:pt x="857248" y="5143499"/>
                </a:lnTo>
                <a:lnTo>
                  <a:pt x="857248" y="0"/>
                </a:lnTo>
                <a:lnTo>
                  <a:pt x="0" y="0"/>
                </a:lnTo>
                <a:lnTo>
                  <a:pt x="0" y="5143499"/>
                </a:lnTo>
                <a:close/>
              </a:path>
            </a:pathLst>
          </a:custGeom>
          <a:solidFill>
            <a:srgbClr val="2F2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50530" y="4812284"/>
            <a:ext cx="1238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21</a:t>
            </a:r>
            <a:endParaRPr sz="6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56488" y="0"/>
            <a:ext cx="7431405" cy="5143500"/>
            <a:chOff x="856488" y="0"/>
            <a:chExt cx="7431405" cy="51435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488" y="0"/>
              <a:ext cx="7431023" cy="51434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9108" y="0"/>
              <a:ext cx="7428230" cy="5143500"/>
            </a:xfrm>
            <a:custGeom>
              <a:avLst/>
              <a:gdLst/>
              <a:ahLst/>
              <a:cxnLst/>
              <a:rect l="l" t="t" r="r" b="b"/>
              <a:pathLst>
                <a:path w="7428230" h="5143500">
                  <a:moveTo>
                    <a:pt x="7427642" y="0"/>
                  </a:moveTo>
                  <a:lnTo>
                    <a:pt x="0" y="0"/>
                  </a:lnTo>
                  <a:lnTo>
                    <a:pt x="0" y="5143499"/>
                  </a:lnTo>
                  <a:lnTo>
                    <a:pt x="7427642" y="5143499"/>
                  </a:lnTo>
                  <a:lnTo>
                    <a:pt x="7427642" y="0"/>
                  </a:lnTo>
                  <a:close/>
                </a:path>
              </a:pathLst>
            </a:custGeom>
            <a:solidFill>
              <a:srgbClr val="181818">
                <a:alpha val="788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28455" y="328676"/>
            <a:ext cx="6431915" cy="11137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8800"/>
              </a:lnSpc>
              <a:spcBef>
                <a:spcPts val="135"/>
              </a:spcBef>
            </a:pPr>
            <a:r>
              <a:rPr sz="2400" spc="195" dirty="0">
                <a:solidFill>
                  <a:srgbClr val="00BABC"/>
                </a:solidFill>
                <a:latin typeface="Trebuchet MS"/>
                <a:cs typeface="Trebuchet MS"/>
              </a:rPr>
              <a:t>A</a:t>
            </a:r>
            <a:r>
              <a:rPr sz="2400" spc="-8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75" dirty="0">
                <a:solidFill>
                  <a:srgbClr val="00BABC"/>
                </a:solidFill>
                <a:latin typeface="Trebuchet MS"/>
                <a:cs typeface="Trebuchet MS"/>
              </a:rPr>
              <a:t>42</a:t>
            </a:r>
            <a:r>
              <a:rPr sz="2400" spc="-8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75" dirty="0">
                <a:solidFill>
                  <a:srgbClr val="00BABC"/>
                </a:solidFill>
                <a:latin typeface="Trebuchet MS"/>
                <a:cs typeface="Trebuchet MS"/>
              </a:rPr>
              <a:t>está</a:t>
            </a:r>
            <a:r>
              <a:rPr sz="2400" spc="-8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350" dirty="0">
                <a:solidFill>
                  <a:srgbClr val="00BABC"/>
                </a:solidFill>
                <a:latin typeface="Trebuchet MS"/>
                <a:cs typeface="Trebuchet MS"/>
              </a:rPr>
              <a:t>a</a:t>
            </a:r>
            <a:r>
              <a:rPr sz="2400" spc="-7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245" dirty="0">
                <a:solidFill>
                  <a:srgbClr val="00BABC"/>
                </a:solidFill>
                <a:latin typeface="Trebuchet MS"/>
                <a:cs typeface="Trebuchet MS"/>
              </a:rPr>
              <a:t>começar</a:t>
            </a:r>
            <a:r>
              <a:rPr sz="2400" spc="-8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350" dirty="0">
                <a:solidFill>
                  <a:srgbClr val="00BABC"/>
                </a:solidFill>
                <a:latin typeface="Trebuchet MS"/>
                <a:cs typeface="Trebuchet MS"/>
              </a:rPr>
              <a:t>a</a:t>
            </a:r>
            <a:r>
              <a:rPr sz="2400" spc="-7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280" dirty="0">
                <a:solidFill>
                  <a:srgbClr val="00BABC"/>
                </a:solidFill>
                <a:latin typeface="Trebuchet MS"/>
                <a:cs typeface="Trebuchet MS"/>
              </a:rPr>
              <a:t>sua</a:t>
            </a:r>
            <a:r>
              <a:rPr sz="2400" spc="-8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85" dirty="0">
                <a:solidFill>
                  <a:srgbClr val="00BABC"/>
                </a:solidFill>
                <a:latin typeface="Trebuchet MS"/>
                <a:cs typeface="Trebuchet MS"/>
              </a:rPr>
              <a:t>jornada,</a:t>
            </a:r>
            <a:r>
              <a:rPr sz="2400" spc="-8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45" dirty="0">
                <a:solidFill>
                  <a:srgbClr val="00BABC"/>
                </a:solidFill>
                <a:latin typeface="Trebuchet MS"/>
                <a:cs typeface="Trebuchet MS"/>
              </a:rPr>
              <a:t>tendo </a:t>
            </a:r>
            <a:r>
              <a:rPr sz="2400" spc="345" dirty="0">
                <a:solidFill>
                  <a:srgbClr val="00BABC"/>
                </a:solidFill>
                <a:latin typeface="Trebuchet MS"/>
                <a:cs typeface="Trebuchet MS"/>
              </a:rPr>
              <a:t>uma</a:t>
            </a:r>
            <a:r>
              <a:rPr sz="2400" spc="-7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80" dirty="0">
                <a:solidFill>
                  <a:srgbClr val="00BABC"/>
                </a:solidFill>
                <a:latin typeface="Trebuchet MS"/>
                <a:cs typeface="Trebuchet MS"/>
              </a:rPr>
              <a:t>visão</a:t>
            </a:r>
            <a:r>
              <a:rPr sz="2400" spc="-7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235" dirty="0">
                <a:solidFill>
                  <a:srgbClr val="00BABC"/>
                </a:solidFill>
                <a:latin typeface="Trebuchet MS"/>
                <a:cs typeface="Trebuchet MS"/>
              </a:rPr>
              <a:t>para</a:t>
            </a:r>
            <a:r>
              <a:rPr sz="2400" spc="-7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60" dirty="0">
                <a:solidFill>
                  <a:srgbClr val="00BABC"/>
                </a:solidFill>
                <a:latin typeface="Trebuchet MS"/>
                <a:cs typeface="Trebuchet MS"/>
              </a:rPr>
              <a:t>2026:</a:t>
            </a:r>
            <a:r>
              <a:rPr sz="2400" spc="-7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65" dirty="0">
                <a:solidFill>
                  <a:srgbClr val="00BABC"/>
                </a:solidFill>
                <a:latin typeface="Trebuchet MS"/>
                <a:cs typeface="Trebuchet MS"/>
              </a:rPr>
              <a:t>ampliar</a:t>
            </a:r>
            <a:r>
              <a:rPr sz="2400" spc="-7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190" dirty="0">
                <a:solidFill>
                  <a:srgbClr val="00BABC"/>
                </a:solidFill>
                <a:latin typeface="Trebuchet MS"/>
                <a:cs typeface="Trebuchet MS"/>
              </a:rPr>
              <a:t>impacto </a:t>
            </a:r>
            <a:r>
              <a:rPr sz="2400" spc="165" dirty="0">
                <a:solidFill>
                  <a:srgbClr val="00BABC"/>
                </a:solidFill>
                <a:latin typeface="Trebuchet MS"/>
                <a:cs typeface="Trebuchet MS"/>
              </a:rPr>
              <a:t>através</a:t>
            </a:r>
            <a:r>
              <a:rPr sz="2400" spc="-8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225" dirty="0">
                <a:solidFill>
                  <a:srgbClr val="00BABC"/>
                </a:solidFill>
                <a:latin typeface="Trebuchet MS"/>
                <a:cs typeface="Trebuchet MS"/>
              </a:rPr>
              <a:t>de</a:t>
            </a:r>
            <a:r>
              <a:rPr sz="2400" spc="-8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65" dirty="0">
                <a:solidFill>
                  <a:srgbClr val="00BABC"/>
                </a:solidFill>
                <a:latin typeface="Trebuchet MS"/>
                <a:cs typeface="Trebuchet MS"/>
              </a:rPr>
              <a:t>KPIs</a:t>
            </a:r>
            <a:r>
              <a:rPr sz="2400" spc="-7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2400" spc="220" dirty="0">
                <a:solidFill>
                  <a:srgbClr val="00BABC"/>
                </a:solidFill>
                <a:latin typeface="Trebuchet MS"/>
                <a:cs typeface="Trebuchet MS"/>
              </a:rPr>
              <a:t>chave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305830" y="1543965"/>
            <a:ext cx="4533265" cy="2775585"/>
            <a:chOff x="2305830" y="1543965"/>
            <a:chExt cx="4533265" cy="2775585"/>
          </a:xfrm>
        </p:grpSpPr>
        <p:sp>
          <p:nvSpPr>
            <p:cNvPr id="10" name="object 10"/>
            <p:cNvSpPr/>
            <p:nvPr/>
          </p:nvSpPr>
          <p:spPr>
            <a:xfrm>
              <a:off x="2315355" y="1581218"/>
              <a:ext cx="22225" cy="2728595"/>
            </a:xfrm>
            <a:custGeom>
              <a:avLst/>
              <a:gdLst/>
              <a:ahLst/>
              <a:cxnLst/>
              <a:rect l="l" t="t" r="r" b="b"/>
              <a:pathLst>
                <a:path w="22225" h="2728595">
                  <a:moveTo>
                    <a:pt x="21938" y="0"/>
                  </a:moveTo>
                  <a:lnTo>
                    <a:pt x="0" y="2728379"/>
                  </a:lnTo>
                </a:path>
              </a:pathLst>
            </a:custGeom>
            <a:ln w="19050">
              <a:solidFill>
                <a:srgbClr val="00C2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06269" y="1581218"/>
              <a:ext cx="22225" cy="2728595"/>
            </a:xfrm>
            <a:custGeom>
              <a:avLst/>
              <a:gdLst/>
              <a:ahLst/>
              <a:cxnLst/>
              <a:rect l="l" t="t" r="r" b="b"/>
              <a:pathLst>
                <a:path w="22225" h="2728595">
                  <a:moveTo>
                    <a:pt x="21938" y="0"/>
                  </a:moveTo>
                  <a:lnTo>
                    <a:pt x="0" y="2728379"/>
                  </a:lnTo>
                </a:path>
              </a:pathLst>
            </a:custGeom>
            <a:ln w="19050">
              <a:solidFill>
                <a:srgbClr val="00C2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40383" y="1581218"/>
              <a:ext cx="22225" cy="2728595"/>
            </a:xfrm>
            <a:custGeom>
              <a:avLst/>
              <a:gdLst/>
              <a:ahLst/>
              <a:cxnLst/>
              <a:rect l="l" t="t" r="r" b="b"/>
              <a:pathLst>
                <a:path w="22225" h="2728595">
                  <a:moveTo>
                    <a:pt x="21938" y="0"/>
                  </a:moveTo>
                  <a:lnTo>
                    <a:pt x="0" y="2728379"/>
                  </a:lnTo>
                </a:path>
              </a:pathLst>
            </a:custGeom>
            <a:ln w="19050">
              <a:solidFill>
                <a:srgbClr val="00C2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807441" y="1581218"/>
              <a:ext cx="22225" cy="2728595"/>
            </a:xfrm>
            <a:custGeom>
              <a:avLst/>
              <a:gdLst/>
              <a:ahLst/>
              <a:cxnLst/>
              <a:rect l="l" t="t" r="r" b="b"/>
              <a:pathLst>
                <a:path w="22225" h="2728595">
                  <a:moveTo>
                    <a:pt x="21938" y="0"/>
                  </a:moveTo>
                  <a:lnTo>
                    <a:pt x="0" y="2728379"/>
                  </a:lnTo>
                </a:path>
              </a:pathLst>
            </a:custGeom>
            <a:ln w="19050">
              <a:solidFill>
                <a:srgbClr val="00C2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68231" y="1543976"/>
              <a:ext cx="407670" cy="407034"/>
            </a:xfrm>
            <a:custGeom>
              <a:avLst/>
              <a:gdLst/>
              <a:ahLst/>
              <a:cxnLst/>
              <a:rect l="l" t="t" r="r" b="b"/>
              <a:pathLst>
                <a:path w="407669" h="407035">
                  <a:moveTo>
                    <a:pt x="64211" y="374472"/>
                  </a:moveTo>
                  <a:lnTo>
                    <a:pt x="61671" y="361911"/>
                  </a:lnTo>
                  <a:lnTo>
                    <a:pt x="54762" y="351701"/>
                  </a:lnTo>
                  <a:lnTo>
                    <a:pt x="44551" y="344843"/>
                  </a:lnTo>
                  <a:lnTo>
                    <a:pt x="32105" y="342328"/>
                  </a:lnTo>
                  <a:lnTo>
                    <a:pt x="19558" y="344843"/>
                  </a:lnTo>
                  <a:lnTo>
                    <a:pt x="9359" y="351701"/>
                  </a:lnTo>
                  <a:lnTo>
                    <a:pt x="2514" y="361911"/>
                  </a:lnTo>
                  <a:lnTo>
                    <a:pt x="0" y="374472"/>
                  </a:lnTo>
                  <a:lnTo>
                    <a:pt x="2514" y="386930"/>
                  </a:lnTo>
                  <a:lnTo>
                    <a:pt x="9359" y="397154"/>
                  </a:lnTo>
                  <a:lnTo>
                    <a:pt x="19558" y="404063"/>
                  </a:lnTo>
                  <a:lnTo>
                    <a:pt x="32105" y="406603"/>
                  </a:lnTo>
                  <a:lnTo>
                    <a:pt x="44551" y="404063"/>
                  </a:lnTo>
                  <a:lnTo>
                    <a:pt x="54762" y="397154"/>
                  </a:lnTo>
                  <a:lnTo>
                    <a:pt x="61671" y="386930"/>
                  </a:lnTo>
                  <a:lnTo>
                    <a:pt x="64211" y="374472"/>
                  </a:lnTo>
                  <a:close/>
                </a:path>
                <a:path w="407669" h="407035">
                  <a:moveTo>
                    <a:pt x="64211" y="32131"/>
                  </a:moveTo>
                  <a:lnTo>
                    <a:pt x="61671" y="19672"/>
                  </a:lnTo>
                  <a:lnTo>
                    <a:pt x="54762" y="9448"/>
                  </a:lnTo>
                  <a:lnTo>
                    <a:pt x="44551" y="2540"/>
                  </a:lnTo>
                  <a:lnTo>
                    <a:pt x="32105" y="0"/>
                  </a:lnTo>
                  <a:lnTo>
                    <a:pt x="19558" y="2540"/>
                  </a:lnTo>
                  <a:lnTo>
                    <a:pt x="9359" y="9448"/>
                  </a:lnTo>
                  <a:lnTo>
                    <a:pt x="2514" y="19672"/>
                  </a:lnTo>
                  <a:lnTo>
                    <a:pt x="0" y="32131"/>
                  </a:lnTo>
                  <a:lnTo>
                    <a:pt x="2514" y="44678"/>
                  </a:lnTo>
                  <a:lnTo>
                    <a:pt x="9359" y="54889"/>
                  </a:lnTo>
                  <a:lnTo>
                    <a:pt x="19558" y="61760"/>
                  </a:lnTo>
                  <a:lnTo>
                    <a:pt x="32105" y="64262"/>
                  </a:lnTo>
                  <a:lnTo>
                    <a:pt x="44551" y="61760"/>
                  </a:lnTo>
                  <a:lnTo>
                    <a:pt x="54762" y="54889"/>
                  </a:lnTo>
                  <a:lnTo>
                    <a:pt x="61671" y="44678"/>
                  </a:lnTo>
                  <a:lnTo>
                    <a:pt x="64211" y="32131"/>
                  </a:lnTo>
                  <a:close/>
                </a:path>
                <a:path w="407669" h="407035">
                  <a:moveTo>
                    <a:pt x="139547" y="375615"/>
                  </a:moveTo>
                  <a:lnTo>
                    <a:pt x="133527" y="369582"/>
                  </a:lnTo>
                  <a:lnTo>
                    <a:pt x="104317" y="369582"/>
                  </a:lnTo>
                  <a:lnTo>
                    <a:pt x="100977" y="368249"/>
                  </a:lnTo>
                  <a:lnTo>
                    <a:pt x="38315" y="305320"/>
                  </a:lnTo>
                  <a:lnTo>
                    <a:pt x="36982" y="301967"/>
                  </a:lnTo>
                  <a:lnTo>
                    <a:pt x="36982" y="276529"/>
                  </a:lnTo>
                  <a:lnTo>
                    <a:pt x="36982" y="272732"/>
                  </a:lnTo>
                  <a:lnTo>
                    <a:pt x="30962" y="266712"/>
                  </a:lnTo>
                  <a:lnTo>
                    <a:pt x="16027" y="266712"/>
                  </a:lnTo>
                  <a:lnTo>
                    <a:pt x="10007" y="272732"/>
                  </a:lnTo>
                  <a:lnTo>
                    <a:pt x="10007" y="338797"/>
                  </a:lnTo>
                  <a:lnTo>
                    <a:pt x="13119" y="336778"/>
                  </a:lnTo>
                  <a:lnTo>
                    <a:pt x="16243" y="335445"/>
                  </a:lnTo>
                  <a:lnTo>
                    <a:pt x="19812" y="334327"/>
                  </a:lnTo>
                  <a:lnTo>
                    <a:pt x="19812" y="278091"/>
                  </a:lnTo>
                  <a:lnTo>
                    <a:pt x="21374" y="276529"/>
                  </a:lnTo>
                  <a:lnTo>
                    <a:pt x="25387" y="276529"/>
                  </a:lnTo>
                  <a:lnTo>
                    <a:pt x="27165" y="278091"/>
                  </a:lnTo>
                  <a:lnTo>
                    <a:pt x="27165" y="304647"/>
                  </a:lnTo>
                  <a:lnTo>
                    <a:pt x="29400" y="310451"/>
                  </a:lnTo>
                  <a:lnTo>
                    <a:pt x="33858" y="314693"/>
                  </a:lnTo>
                  <a:lnTo>
                    <a:pt x="91605" y="372706"/>
                  </a:lnTo>
                  <a:lnTo>
                    <a:pt x="96075" y="376948"/>
                  </a:lnTo>
                  <a:lnTo>
                    <a:pt x="101650" y="379412"/>
                  </a:lnTo>
                  <a:lnTo>
                    <a:pt x="128181" y="379412"/>
                  </a:lnTo>
                  <a:lnTo>
                    <a:pt x="129743" y="380974"/>
                  </a:lnTo>
                  <a:lnTo>
                    <a:pt x="129743" y="384987"/>
                  </a:lnTo>
                  <a:lnTo>
                    <a:pt x="128181" y="386549"/>
                  </a:lnTo>
                  <a:lnTo>
                    <a:pt x="72212" y="386549"/>
                  </a:lnTo>
                  <a:lnTo>
                    <a:pt x="71094" y="390118"/>
                  </a:lnTo>
                  <a:lnTo>
                    <a:pt x="69532" y="393471"/>
                  </a:lnTo>
                  <a:lnTo>
                    <a:pt x="67754" y="396367"/>
                  </a:lnTo>
                  <a:lnTo>
                    <a:pt x="133527" y="396367"/>
                  </a:lnTo>
                  <a:lnTo>
                    <a:pt x="139547" y="390347"/>
                  </a:lnTo>
                  <a:lnTo>
                    <a:pt x="139547" y="375615"/>
                  </a:lnTo>
                  <a:close/>
                </a:path>
                <a:path w="407669" h="407035">
                  <a:moveTo>
                    <a:pt x="139547" y="15417"/>
                  </a:moveTo>
                  <a:lnTo>
                    <a:pt x="133527" y="9398"/>
                  </a:lnTo>
                  <a:lnTo>
                    <a:pt x="67081" y="9398"/>
                  </a:lnTo>
                  <a:lnTo>
                    <a:pt x="69088" y="12293"/>
                  </a:lnTo>
                  <a:lnTo>
                    <a:pt x="70650" y="15646"/>
                  </a:lnTo>
                  <a:lnTo>
                    <a:pt x="71767" y="19215"/>
                  </a:lnTo>
                  <a:lnTo>
                    <a:pt x="128181" y="19215"/>
                  </a:lnTo>
                  <a:lnTo>
                    <a:pt x="129743" y="20777"/>
                  </a:lnTo>
                  <a:lnTo>
                    <a:pt x="129743" y="24790"/>
                  </a:lnTo>
                  <a:lnTo>
                    <a:pt x="128181" y="26352"/>
                  </a:lnTo>
                  <a:lnTo>
                    <a:pt x="101650" y="26352"/>
                  </a:lnTo>
                  <a:lnTo>
                    <a:pt x="96075" y="28816"/>
                  </a:lnTo>
                  <a:lnTo>
                    <a:pt x="91605" y="33058"/>
                  </a:lnTo>
                  <a:lnTo>
                    <a:pt x="33858" y="91071"/>
                  </a:lnTo>
                  <a:lnTo>
                    <a:pt x="29400" y="95313"/>
                  </a:lnTo>
                  <a:lnTo>
                    <a:pt x="27165" y="101117"/>
                  </a:lnTo>
                  <a:lnTo>
                    <a:pt x="27165" y="127673"/>
                  </a:lnTo>
                  <a:lnTo>
                    <a:pt x="25387" y="129235"/>
                  </a:lnTo>
                  <a:lnTo>
                    <a:pt x="21374" y="129235"/>
                  </a:lnTo>
                  <a:lnTo>
                    <a:pt x="19812" y="127673"/>
                  </a:lnTo>
                  <a:lnTo>
                    <a:pt x="19812" y="72326"/>
                  </a:lnTo>
                  <a:lnTo>
                    <a:pt x="16243" y="71208"/>
                  </a:lnTo>
                  <a:lnTo>
                    <a:pt x="13119" y="69875"/>
                  </a:lnTo>
                  <a:lnTo>
                    <a:pt x="10007" y="67868"/>
                  </a:lnTo>
                  <a:lnTo>
                    <a:pt x="10007" y="133032"/>
                  </a:lnTo>
                  <a:lnTo>
                    <a:pt x="16027" y="139052"/>
                  </a:lnTo>
                  <a:lnTo>
                    <a:pt x="30962" y="139052"/>
                  </a:lnTo>
                  <a:lnTo>
                    <a:pt x="36982" y="133032"/>
                  </a:lnTo>
                  <a:lnTo>
                    <a:pt x="36982" y="129235"/>
                  </a:lnTo>
                  <a:lnTo>
                    <a:pt x="36982" y="103797"/>
                  </a:lnTo>
                  <a:lnTo>
                    <a:pt x="38315" y="100444"/>
                  </a:lnTo>
                  <a:lnTo>
                    <a:pt x="100977" y="37515"/>
                  </a:lnTo>
                  <a:lnTo>
                    <a:pt x="104317" y="36182"/>
                  </a:lnTo>
                  <a:lnTo>
                    <a:pt x="133527" y="36182"/>
                  </a:lnTo>
                  <a:lnTo>
                    <a:pt x="139547" y="30149"/>
                  </a:lnTo>
                  <a:lnTo>
                    <a:pt x="139547" y="15417"/>
                  </a:lnTo>
                  <a:close/>
                </a:path>
                <a:path w="407669" h="407035">
                  <a:moveTo>
                    <a:pt x="184810" y="124993"/>
                  </a:moveTo>
                  <a:lnTo>
                    <a:pt x="155384" y="95313"/>
                  </a:lnTo>
                  <a:lnTo>
                    <a:pt x="96735" y="154012"/>
                  </a:lnTo>
                  <a:lnTo>
                    <a:pt x="126174" y="183692"/>
                  </a:lnTo>
                  <a:lnTo>
                    <a:pt x="184810" y="124993"/>
                  </a:lnTo>
                  <a:close/>
                </a:path>
                <a:path w="407669" h="407035">
                  <a:moveTo>
                    <a:pt x="261518" y="261353"/>
                  </a:moveTo>
                  <a:lnTo>
                    <a:pt x="178574" y="261353"/>
                  </a:lnTo>
                  <a:lnTo>
                    <a:pt x="178574" y="303301"/>
                  </a:lnTo>
                  <a:lnTo>
                    <a:pt x="261518" y="303301"/>
                  </a:lnTo>
                  <a:lnTo>
                    <a:pt x="261518" y="261353"/>
                  </a:lnTo>
                  <a:close/>
                </a:path>
                <a:path w="407669" h="407035">
                  <a:moveTo>
                    <a:pt x="305003" y="167398"/>
                  </a:moveTo>
                  <a:lnTo>
                    <a:pt x="277355" y="167398"/>
                  </a:lnTo>
                  <a:lnTo>
                    <a:pt x="277355" y="209359"/>
                  </a:lnTo>
                  <a:lnTo>
                    <a:pt x="305003" y="209359"/>
                  </a:lnTo>
                  <a:lnTo>
                    <a:pt x="305003" y="167398"/>
                  </a:lnTo>
                  <a:close/>
                </a:path>
                <a:path w="407669" h="407035">
                  <a:moveTo>
                    <a:pt x="352018" y="203301"/>
                  </a:moveTo>
                  <a:lnTo>
                    <a:pt x="344652" y="157556"/>
                  </a:lnTo>
                  <a:lnTo>
                    <a:pt x="323380" y="115506"/>
                  </a:lnTo>
                  <a:lnTo>
                    <a:pt x="314794" y="106921"/>
                  </a:lnTo>
                  <a:lnTo>
                    <a:pt x="314794" y="159778"/>
                  </a:lnTo>
                  <a:lnTo>
                    <a:pt x="314794" y="216916"/>
                  </a:lnTo>
                  <a:lnTo>
                    <a:pt x="312559" y="219138"/>
                  </a:lnTo>
                  <a:lnTo>
                    <a:pt x="271322" y="219138"/>
                  </a:lnTo>
                  <a:lnTo>
                    <a:pt x="271322" y="253733"/>
                  </a:lnTo>
                  <a:lnTo>
                    <a:pt x="271322" y="310870"/>
                  </a:lnTo>
                  <a:lnTo>
                    <a:pt x="269087" y="313093"/>
                  </a:lnTo>
                  <a:lnTo>
                    <a:pt x="170992" y="313093"/>
                  </a:lnTo>
                  <a:lnTo>
                    <a:pt x="168770" y="310870"/>
                  </a:lnTo>
                  <a:lnTo>
                    <a:pt x="168770" y="264896"/>
                  </a:lnTo>
                  <a:lnTo>
                    <a:pt x="168770" y="253733"/>
                  </a:lnTo>
                  <a:lnTo>
                    <a:pt x="170992" y="251498"/>
                  </a:lnTo>
                  <a:lnTo>
                    <a:pt x="269087" y="251498"/>
                  </a:lnTo>
                  <a:lnTo>
                    <a:pt x="271322" y="253733"/>
                  </a:lnTo>
                  <a:lnTo>
                    <a:pt x="271322" y="219138"/>
                  </a:lnTo>
                  <a:lnTo>
                    <a:pt x="269532" y="219138"/>
                  </a:lnTo>
                  <a:lnTo>
                    <a:pt x="267525" y="216916"/>
                  </a:lnTo>
                  <a:lnTo>
                    <a:pt x="267525" y="212001"/>
                  </a:lnTo>
                  <a:lnTo>
                    <a:pt x="267525" y="188353"/>
                  </a:lnTo>
                  <a:lnTo>
                    <a:pt x="267525" y="159778"/>
                  </a:lnTo>
                  <a:lnTo>
                    <a:pt x="269532" y="157556"/>
                  </a:lnTo>
                  <a:lnTo>
                    <a:pt x="312559" y="157556"/>
                  </a:lnTo>
                  <a:lnTo>
                    <a:pt x="314794" y="159778"/>
                  </a:lnTo>
                  <a:lnTo>
                    <a:pt x="314794" y="106921"/>
                  </a:lnTo>
                  <a:lnTo>
                    <a:pt x="291249" y="83337"/>
                  </a:lnTo>
                  <a:lnTo>
                    <a:pt x="290626" y="83007"/>
                  </a:lnTo>
                  <a:lnTo>
                    <a:pt x="263740" y="69100"/>
                  </a:lnTo>
                  <a:lnTo>
                    <a:pt x="263740" y="112242"/>
                  </a:lnTo>
                  <a:lnTo>
                    <a:pt x="263740" y="125412"/>
                  </a:lnTo>
                  <a:lnTo>
                    <a:pt x="258381" y="130543"/>
                  </a:lnTo>
                  <a:lnTo>
                    <a:pt x="245237" y="130543"/>
                  </a:lnTo>
                  <a:lnTo>
                    <a:pt x="239877" y="125412"/>
                  </a:lnTo>
                  <a:lnTo>
                    <a:pt x="239877" y="193700"/>
                  </a:lnTo>
                  <a:lnTo>
                    <a:pt x="239877" y="206641"/>
                  </a:lnTo>
                  <a:lnTo>
                    <a:pt x="234530" y="212001"/>
                  </a:lnTo>
                  <a:lnTo>
                    <a:pt x="221602" y="212001"/>
                  </a:lnTo>
                  <a:lnTo>
                    <a:pt x="216255" y="206641"/>
                  </a:lnTo>
                  <a:lnTo>
                    <a:pt x="216255" y="195491"/>
                  </a:lnTo>
                  <a:lnTo>
                    <a:pt x="216255" y="193700"/>
                  </a:lnTo>
                  <a:lnTo>
                    <a:pt x="221602" y="188353"/>
                  </a:lnTo>
                  <a:lnTo>
                    <a:pt x="234530" y="188353"/>
                  </a:lnTo>
                  <a:lnTo>
                    <a:pt x="239877" y="193700"/>
                  </a:lnTo>
                  <a:lnTo>
                    <a:pt x="239877" y="125412"/>
                  </a:lnTo>
                  <a:lnTo>
                    <a:pt x="239877" y="112242"/>
                  </a:lnTo>
                  <a:lnTo>
                    <a:pt x="245237" y="106895"/>
                  </a:lnTo>
                  <a:lnTo>
                    <a:pt x="258381" y="106895"/>
                  </a:lnTo>
                  <a:lnTo>
                    <a:pt x="263740" y="112242"/>
                  </a:lnTo>
                  <a:lnTo>
                    <a:pt x="263740" y="69100"/>
                  </a:lnTo>
                  <a:lnTo>
                    <a:pt x="250494" y="62242"/>
                  </a:lnTo>
                  <a:lnTo>
                    <a:pt x="203542" y="54673"/>
                  </a:lnTo>
                  <a:lnTo>
                    <a:pt x="196862" y="55753"/>
                  </a:lnTo>
                  <a:lnTo>
                    <a:pt x="196862" y="123634"/>
                  </a:lnTo>
                  <a:lnTo>
                    <a:pt x="196862" y="126301"/>
                  </a:lnTo>
                  <a:lnTo>
                    <a:pt x="196189" y="127419"/>
                  </a:lnTo>
                  <a:lnTo>
                    <a:pt x="195300" y="128536"/>
                  </a:lnTo>
                  <a:lnTo>
                    <a:pt x="128866" y="195046"/>
                  </a:lnTo>
                  <a:lnTo>
                    <a:pt x="127520" y="195491"/>
                  </a:lnTo>
                  <a:lnTo>
                    <a:pt x="125069" y="195491"/>
                  </a:lnTo>
                  <a:lnTo>
                    <a:pt x="123736" y="195046"/>
                  </a:lnTo>
                  <a:lnTo>
                    <a:pt x="122389" y="193700"/>
                  </a:lnTo>
                  <a:lnTo>
                    <a:pt x="122389" y="246595"/>
                  </a:lnTo>
                  <a:lnTo>
                    <a:pt x="122389" y="259765"/>
                  </a:lnTo>
                  <a:lnTo>
                    <a:pt x="117271" y="264896"/>
                  </a:lnTo>
                  <a:lnTo>
                    <a:pt x="104114" y="264896"/>
                  </a:lnTo>
                  <a:lnTo>
                    <a:pt x="98767" y="259765"/>
                  </a:lnTo>
                  <a:lnTo>
                    <a:pt x="98767" y="246595"/>
                  </a:lnTo>
                  <a:lnTo>
                    <a:pt x="104114" y="241236"/>
                  </a:lnTo>
                  <a:lnTo>
                    <a:pt x="117271" y="241236"/>
                  </a:lnTo>
                  <a:lnTo>
                    <a:pt x="122389" y="246595"/>
                  </a:lnTo>
                  <a:lnTo>
                    <a:pt x="122389" y="193700"/>
                  </a:lnTo>
                  <a:lnTo>
                    <a:pt x="86283" y="157556"/>
                  </a:lnTo>
                  <a:lnTo>
                    <a:pt x="85382" y="156438"/>
                  </a:lnTo>
                  <a:lnTo>
                    <a:pt x="84721" y="155321"/>
                  </a:lnTo>
                  <a:lnTo>
                    <a:pt x="84721" y="152641"/>
                  </a:lnTo>
                  <a:lnTo>
                    <a:pt x="85382" y="151523"/>
                  </a:lnTo>
                  <a:lnTo>
                    <a:pt x="151828" y="84797"/>
                  </a:lnTo>
                  <a:lnTo>
                    <a:pt x="153835" y="83007"/>
                  </a:lnTo>
                  <a:lnTo>
                    <a:pt x="156946" y="83007"/>
                  </a:lnTo>
                  <a:lnTo>
                    <a:pt x="195300" y="121399"/>
                  </a:lnTo>
                  <a:lnTo>
                    <a:pt x="196189" y="122516"/>
                  </a:lnTo>
                  <a:lnTo>
                    <a:pt x="196862" y="123634"/>
                  </a:lnTo>
                  <a:lnTo>
                    <a:pt x="196862" y="55753"/>
                  </a:lnTo>
                  <a:lnTo>
                    <a:pt x="156603" y="62242"/>
                  </a:lnTo>
                  <a:lnTo>
                    <a:pt x="115836" y="83337"/>
                  </a:lnTo>
                  <a:lnTo>
                    <a:pt x="83705" y="115506"/>
                  </a:lnTo>
                  <a:lnTo>
                    <a:pt x="62636" y="156311"/>
                  </a:lnTo>
                  <a:lnTo>
                    <a:pt x="55067" y="203301"/>
                  </a:lnTo>
                  <a:lnTo>
                    <a:pt x="62636" y="250291"/>
                  </a:lnTo>
                  <a:lnTo>
                    <a:pt x="83705" y="291096"/>
                  </a:lnTo>
                  <a:lnTo>
                    <a:pt x="115836" y="323265"/>
                  </a:lnTo>
                  <a:lnTo>
                    <a:pt x="156603" y="344360"/>
                  </a:lnTo>
                  <a:lnTo>
                    <a:pt x="203542" y="351929"/>
                  </a:lnTo>
                  <a:lnTo>
                    <a:pt x="250494" y="344360"/>
                  </a:lnTo>
                  <a:lnTo>
                    <a:pt x="291249" y="323265"/>
                  </a:lnTo>
                  <a:lnTo>
                    <a:pt x="301409" y="313093"/>
                  </a:lnTo>
                  <a:lnTo>
                    <a:pt x="323380" y="291096"/>
                  </a:lnTo>
                  <a:lnTo>
                    <a:pt x="343827" y="251498"/>
                  </a:lnTo>
                  <a:lnTo>
                    <a:pt x="344449" y="250291"/>
                  </a:lnTo>
                  <a:lnTo>
                    <a:pt x="345909" y="241236"/>
                  </a:lnTo>
                  <a:lnTo>
                    <a:pt x="349465" y="219138"/>
                  </a:lnTo>
                  <a:lnTo>
                    <a:pt x="352018" y="203301"/>
                  </a:lnTo>
                  <a:close/>
                </a:path>
                <a:path w="407669" h="407035">
                  <a:moveTo>
                    <a:pt x="397090" y="272732"/>
                  </a:moveTo>
                  <a:lnTo>
                    <a:pt x="391071" y="266712"/>
                  </a:lnTo>
                  <a:lnTo>
                    <a:pt x="376135" y="266712"/>
                  </a:lnTo>
                  <a:lnTo>
                    <a:pt x="370103" y="272732"/>
                  </a:lnTo>
                  <a:lnTo>
                    <a:pt x="370103" y="301967"/>
                  </a:lnTo>
                  <a:lnTo>
                    <a:pt x="368769" y="305320"/>
                  </a:lnTo>
                  <a:lnTo>
                    <a:pt x="306120" y="368249"/>
                  </a:lnTo>
                  <a:lnTo>
                    <a:pt x="302768" y="369582"/>
                  </a:lnTo>
                  <a:lnTo>
                    <a:pt x="273558" y="369582"/>
                  </a:lnTo>
                  <a:lnTo>
                    <a:pt x="267538" y="375615"/>
                  </a:lnTo>
                  <a:lnTo>
                    <a:pt x="267538" y="390347"/>
                  </a:lnTo>
                  <a:lnTo>
                    <a:pt x="273558" y="396367"/>
                  </a:lnTo>
                  <a:lnTo>
                    <a:pt x="339344" y="396367"/>
                  </a:lnTo>
                  <a:lnTo>
                    <a:pt x="337553" y="393471"/>
                  </a:lnTo>
                  <a:lnTo>
                    <a:pt x="335991" y="390118"/>
                  </a:lnTo>
                  <a:lnTo>
                    <a:pt x="334873" y="386549"/>
                  </a:lnTo>
                  <a:lnTo>
                    <a:pt x="278917" y="386549"/>
                  </a:lnTo>
                  <a:lnTo>
                    <a:pt x="277355" y="384987"/>
                  </a:lnTo>
                  <a:lnTo>
                    <a:pt x="277355" y="380974"/>
                  </a:lnTo>
                  <a:lnTo>
                    <a:pt x="278917" y="379412"/>
                  </a:lnTo>
                  <a:lnTo>
                    <a:pt x="305447" y="379412"/>
                  </a:lnTo>
                  <a:lnTo>
                    <a:pt x="311023" y="376948"/>
                  </a:lnTo>
                  <a:lnTo>
                    <a:pt x="315480" y="372706"/>
                  </a:lnTo>
                  <a:lnTo>
                    <a:pt x="373227" y="314693"/>
                  </a:lnTo>
                  <a:lnTo>
                    <a:pt x="377685" y="310451"/>
                  </a:lnTo>
                  <a:lnTo>
                    <a:pt x="379920" y="304647"/>
                  </a:lnTo>
                  <a:lnTo>
                    <a:pt x="379920" y="278091"/>
                  </a:lnTo>
                  <a:lnTo>
                    <a:pt x="381698" y="276529"/>
                  </a:lnTo>
                  <a:lnTo>
                    <a:pt x="385711" y="276529"/>
                  </a:lnTo>
                  <a:lnTo>
                    <a:pt x="387273" y="278091"/>
                  </a:lnTo>
                  <a:lnTo>
                    <a:pt x="387273" y="334327"/>
                  </a:lnTo>
                  <a:lnTo>
                    <a:pt x="390842" y="335445"/>
                  </a:lnTo>
                  <a:lnTo>
                    <a:pt x="393966" y="336778"/>
                  </a:lnTo>
                  <a:lnTo>
                    <a:pt x="397090" y="338797"/>
                  </a:lnTo>
                  <a:lnTo>
                    <a:pt x="397090" y="276529"/>
                  </a:lnTo>
                  <a:lnTo>
                    <a:pt x="397090" y="272732"/>
                  </a:lnTo>
                  <a:close/>
                </a:path>
                <a:path w="407669" h="407035">
                  <a:moveTo>
                    <a:pt x="397090" y="67868"/>
                  </a:moveTo>
                  <a:lnTo>
                    <a:pt x="393966" y="69875"/>
                  </a:lnTo>
                  <a:lnTo>
                    <a:pt x="390842" y="71208"/>
                  </a:lnTo>
                  <a:lnTo>
                    <a:pt x="387273" y="72326"/>
                  </a:lnTo>
                  <a:lnTo>
                    <a:pt x="387273" y="127673"/>
                  </a:lnTo>
                  <a:lnTo>
                    <a:pt x="385711" y="129235"/>
                  </a:lnTo>
                  <a:lnTo>
                    <a:pt x="381698" y="129235"/>
                  </a:lnTo>
                  <a:lnTo>
                    <a:pt x="379920" y="127673"/>
                  </a:lnTo>
                  <a:lnTo>
                    <a:pt x="379920" y="100444"/>
                  </a:lnTo>
                  <a:lnTo>
                    <a:pt x="378142" y="95758"/>
                  </a:lnTo>
                  <a:lnTo>
                    <a:pt x="374573" y="92417"/>
                  </a:lnTo>
                  <a:lnTo>
                    <a:pt x="314147" y="31711"/>
                  </a:lnTo>
                  <a:lnTo>
                    <a:pt x="310578" y="28371"/>
                  </a:lnTo>
                  <a:lnTo>
                    <a:pt x="306120" y="26352"/>
                  </a:lnTo>
                  <a:lnTo>
                    <a:pt x="278917" y="26352"/>
                  </a:lnTo>
                  <a:lnTo>
                    <a:pt x="277355" y="24790"/>
                  </a:lnTo>
                  <a:lnTo>
                    <a:pt x="277355" y="20777"/>
                  </a:lnTo>
                  <a:lnTo>
                    <a:pt x="278917" y="19215"/>
                  </a:lnTo>
                  <a:lnTo>
                    <a:pt x="335330" y="19215"/>
                  </a:lnTo>
                  <a:lnTo>
                    <a:pt x="336435" y="15646"/>
                  </a:lnTo>
                  <a:lnTo>
                    <a:pt x="337997" y="12293"/>
                  </a:lnTo>
                  <a:lnTo>
                    <a:pt x="340004" y="9398"/>
                  </a:lnTo>
                  <a:lnTo>
                    <a:pt x="273558" y="9398"/>
                  </a:lnTo>
                  <a:lnTo>
                    <a:pt x="267538" y="15417"/>
                  </a:lnTo>
                  <a:lnTo>
                    <a:pt x="267538" y="30149"/>
                  </a:lnTo>
                  <a:lnTo>
                    <a:pt x="273558" y="36182"/>
                  </a:lnTo>
                  <a:lnTo>
                    <a:pt x="303441" y="36182"/>
                  </a:lnTo>
                  <a:lnTo>
                    <a:pt x="305663" y="37071"/>
                  </a:lnTo>
                  <a:lnTo>
                    <a:pt x="369214" y="100901"/>
                  </a:lnTo>
                  <a:lnTo>
                    <a:pt x="370103" y="103124"/>
                  </a:lnTo>
                  <a:lnTo>
                    <a:pt x="370103" y="133032"/>
                  </a:lnTo>
                  <a:lnTo>
                    <a:pt x="376135" y="139052"/>
                  </a:lnTo>
                  <a:lnTo>
                    <a:pt x="391071" y="139052"/>
                  </a:lnTo>
                  <a:lnTo>
                    <a:pt x="397090" y="133032"/>
                  </a:lnTo>
                  <a:lnTo>
                    <a:pt x="397090" y="129235"/>
                  </a:lnTo>
                  <a:lnTo>
                    <a:pt x="397090" y="67868"/>
                  </a:lnTo>
                  <a:close/>
                </a:path>
                <a:path w="407669" h="407035">
                  <a:moveTo>
                    <a:pt x="407085" y="374472"/>
                  </a:moveTo>
                  <a:lnTo>
                    <a:pt x="404583" y="361911"/>
                  </a:lnTo>
                  <a:lnTo>
                    <a:pt x="397725" y="351701"/>
                  </a:lnTo>
                  <a:lnTo>
                    <a:pt x="387527" y="344843"/>
                  </a:lnTo>
                  <a:lnTo>
                    <a:pt x="374980" y="342328"/>
                  </a:lnTo>
                  <a:lnTo>
                    <a:pt x="362534" y="344843"/>
                  </a:lnTo>
                  <a:lnTo>
                    <a:pt x="352323" y="351701"/>
                  </a:lnTo>
                  <a:lnTo>
                    <a:pt x="345414" y="361911"/>
                  </a:lnTo>
                  <a:lnTo>
                    <a:pt x="342887" y="374472"/>
                  </a:lnTo>
                  <a:lnTo>
                    <a:pt x="345414" y="386930"/>
                  </a:lnTo>
                  <a:lnTo>
                    <a:pt x="352323" y="397154"/>
                  </a:lnTo>
                  <a:lnTo>
                    <a:pt x="362534" y="404063"/>
                  </a:lnTo>
                  <a:lnTo>
                    <a:pt x="374980" y="406603"/>
                  </a:lnTo>
                  <a:lnTo>
                    <a:pt x="387527" y="404063"/>
                  </a:lnTo>
                  <a:lnTo>
                    <a:pt x="397725" y="397154"/>
                  </a:lnTo>
                  <a:lnTo>
                    <a:pt x="404583" y="386930"/>
                  </a:lnTo>
                  <a:lnTo>
                    <a:pt x="407085" y="374472"/>
                  </a:lnTo>
                  <a:close/>
                </a:path>
                <a:path w="407669" h="407035">
                  <a:moveTo>
                    <a:pt x="407085" y="32131"/>
                  </a:moveTo>
                  <a:lnTo>
                    <a:pt x="404583" y="19672"/>
                  </a:lnTo>
                  <a:lnTo>
                    <a:pt x="397725" y="9448"/>
                  </a:lnTo>
                  <a:lnTo>
                    <a:pt x="387527" y="2540"/>
                  </a:lnTo>
                  <a:lnTo>
                    <a:pt x="374980" y="0"/>
                  </a:lnTo>
                  <a:lnTo>
                    <a:pt x="362534" y="2540"/>
                  </a:lnTo>
                  <a:lnTo>
                    <a:pt x="352323" y="9448"/>
                  </a:lnTo>
                  <a:lnTo>
                    <a:pt x="345414" y="19672"/>
                  </a:lnTo>
                  <a:lnTo>
                    <a:pt x="342887" y="32131"/>
                  </a:lnTo>
                  <a:lnTo>
                    <a:pt x="345414" y="44678"/>
                  </a:lnTo>
                  <a:lnTo>
                    <a:pt x="352323" y="54889"/>
                  </a:lnTo>
                  <a:lnTo>
                    <a:pt x="362534" y="61760"/>
                  </a:lnTo>
                  <a:lnTo>
                    <a:pt x="374980" y="64262"/>
                  </a:lnTo>
                  <a:lnTo>
                    <a:pt x="387527" y="61760"/>
                  </a:lnTo>
                  <a:lnTo>
                    <a:pt x="397725" y="54889"/>
                  </a:lnTo>
                  <a:lnTo>
                    <a:pt x="404583" y="44678"/>
                  </a:lnTo>
                  <a:lnTo>
                    <a:pt x="407085" y="321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90215" y="2618231"/>
              <a:ext cx="963168" cy="96926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647932" y="3703320"/>
            <a:ext cx="651510" cy="35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10"/>
              </a:lnSpc>
              <a:spcBef>
                <a:spcPts val="100"/>
              </a:spcBef>
            </a:pPr>
            <a:r>
              <a:rPr sz="1100" b="1" i="1" spc="-10" dirty="0">
                <a:solidFill>
                  <a:srgbClr val="FFFFFF"/>
                </a:solidFill>
                <a:latin typeface="Trebuchet MS"/>
                <a:cs typeface="Trebuchet MS"/>
              </a:rPr>
              <a:t>Pisciners</a:t>
            </a:r>
            <a:endParaRPr sz="1100">
              <a:latin typeface="Trebuchet MS"/>
              <a:cs typeface="Trebuchet MS"/>
            </a:endParaRPr>
          </a:p>
          <a:p>
            <a:pPr marL="59055">
              <a:lnSpc>
                <a:spcPts val="1310"/>
              </a:lnSpc>
            </a:pP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por</a:t>
            </a:r>
            <a:r>
              <a:rPr sz="1100" b="1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60" dirty="0">
                <a:solidFill>
                  <a:srgbClr val="FFFFFF"/>
                </a:solidFill>
                <a:latin typeface="Trebuchet MS"/>
                <a:cs typeface="Trebuchet MS"/>
              </a:rPr>
              <a:t>ano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43963" y="2023872"/>
            <a:ext cx="659130" cy="35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">
              <a:lnSpc>
                <a:spcPts val="131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3DFCFF"/>
                </a:solidFill>
                <a:latin typeface="Trebuchet MS"/>
                <a:cs typeface="Trebuchet MS"/>
              </a:rPr>
              <a:t>Envolver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ts val="1310"/>
              </a:lnSpc>
            </a:pPr>
            <a:r>
              <a:rPr sz="1100" b="1" i="1" spc="-10" dirty="0">
                <a:solidFill>
                  <a:srgbClr val="3DFCFF"/>
                </a:solidFill>
                <a:latin typeface="Trebuchet MS"/>
                <a:cs typeface="Trebuchet MS"/>
              </a:rPr>
              <a:t>pisciners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51403" y="2836164"/>
            <a:ext cx="831215" cy="499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latin typeface="Trebuchet MS"/>
                <a:cs typeface="Trebuchet MS"/>
              </a:rPr>
              <a:t>~1.600</a:t>
            </a:r>
            <a:endParaRPr sz="20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100" spc="90" dirty="0">
                <a:latin typeface="Trebuchet MS"/>
                <a:cs typeface="Trebuchet MS"/>
              </a:rPr>
              <a:t>(+60%)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51511" y="3703320"/>
            <a:ext cx="80200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84785" marR="5080" indent="-172720">
              <a:lnSpc>
                <a:spcPts val="1300"/>
              </a:lnSpc>
              <a:spcBef>
                <a:spcPts val="160"/>
              </a:spcBef>
            </a:pPr>
            <a:r>
              <a:rPr sz="1100" b="1" spc="35" dirty="0">
                <a:solidFill>
                  <a:srgbClr val="FFFFFF"/>
                </a:solidFill>
                <a:latin typeface="Trebuchet MS"/>
                <a:cs typeface="Trebuchet MS"/>
              </a:rPr>
              <a:t>Estudantes </a:t>
            </a:r>
            <a:r>
              <a:rPr sz="1100" b="1" spc="45" dirty="0">
                <a:solidFill>
                  <a:srgbClr val="FFFFFF"/>
                </a:solidFill>
                <a:latin typeface="Trebuchet MS"/>
                <a:cs typeface="Trebuchet MS"/>
              </a:rPr>
              <a:t>ativos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57848" y="2023872"/>
            <a:ext cx="98933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70485">
              <a:lnSpc>
                <a:spcPts val="1300"/>
              </a:lnSpc>
              <a:spcBef>
                <a:spcPts val="160"/>
              </a:spcBef>
            </a:pPr>
            <a:r>
              <a:rPr sz="1100" b="1" spc="55" dirty="0">
                <a:solidFill>
                  <a:srgbClr val="3DFCFF"/>
                </a:solidFill>
                <a:latin typeface="Trebuchet MS"/>
                <a:cs typeface="Trebuchet MS"/>
              </a:rPr>
              <a:t>Aumentar</a:t>
            </a:r>
            <a:r>
              <a:rPr sz="1100" b="1" spc="-130" dirty="0">
                <a:solidFill>
                  <a:srgbClr val="3DFCFF"/>
                </a:solidFill>
                <a:latin typeface="Trebuchet MS"/>
                <a:cs typeface="Trebuchet MS"/>
              </a:rPr>
              <a:t> </a:t>
            </a:r>
            <a:r>
              <a:rPr sz="1100" b="1" spc="25" dirty="0">
                <a:solidFill>
                  <a:srgbClr val="3DFCFF"/>
                </a:solidFill>
                <a:latin typeface="Trebuchet MS"/>
                <a:cs typeface="Trebuchet MS"/>
              </a:rPr>
              <a:t>o </a:t>
            </a:r>
            <a:r>
              <a:rPr sz="1100" b="1" spc="-10" dirty="0">
                <a:solidFill>
                  <a:srgbClr val="3DFCFF"/>
                </a:solidFill>
                <a:latin typeface="Trebuchet MS"/>
                <a:cs typeface="Trebuchet MS"/>
              </a:rPr>
              <a:t>envolvimento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669791" y="1579243"/>
            <a:ext cx="963294" cy="2008505"/>
            <a:chOff x="3669791" y="1579243"/>
            <a:chExt cx="963294" cy="2008505"/>
          </a:xfrm>
        </p:grpSpPr>
        <p:sp>
          <p:nvSpPr>
            <p:cNvPr id="22" name="object 22"/>
            <p:cNvSpPr/>
            <p:nvPr/>
          </p:nvSpPr>
          <p:spPr>
            <a:xfrm>
              <a:off x="3969579" y="1579243"/>
              <a:ext cx="362585" cy="336550"/>
            </a:xfrm>
            <a:custGeom>
              <a:avLst/>
              <a:gdLst/>
              <a:ahLst/>
              <a:cxnLst/>
              <a:rect l="l" t="t" r="r" b="b"/>
              <a:pathLst>
                <a:path w="362585" h="336550">
                  <a:moveTo>
                    <a:pt x="181599" y="60576"/>
                  </a:moveTo>
                  <a:lnTo>
                    <a:pt x="178716" y="60576"/>
                  </a:lnTo>
                  <a:lnTo>
                    <a:pt x="54768" y="122806"/>
                  </a:lnTo>
                  <a:lnTo>
                    <a:pt x="51885" y="124076"/>
                  </a:lnTo>
                  <a:lnTo>
                    <a:pt x="49827" y="127886"/>
                  </a:lnTo>
                  <a:lnTo>
                    <a:pt x="49827" y="177416"/>
                  </a:lnTo>
                  <a:lnTo>
                    <a:pt x="24296" y="177416"/>
                  </a:lnTo>
                  <a:lnTo>
                    <a:pt x="20177" y="181226"/>
                  </a:lnTo>
                  <a:lnTo>
                    <a:pt x="20177" y="286636"/>
                  </a:lnTo>
                  <a:lnTo>
                    <a:pt x="152774" y="286636"/>
                  </a:lnTo>
                  <a:lnTo>
                    <a:pt x="152774" y="263776"/>
                  </a:lnTo>
                  <a:lnTo>
                    <a:pt x="58886" y="263776"/>
                  </a:lnTo>
                  <a:lnTo>
                    <a:pt x="58886" y="243456"/>
                  </a:lnTo>
                  <a:lnTo>
                    <a:pt x="152774" y="243456"/>
                  </a:lnTo>
                  <a:lnTo>
                    <a:pt x="152774" y="234566"/>
                  </a:lnTo>
                  <a:lnTo>
                    <a:pt x="58886" y="234566"/>
                  </a:lnTo>
                  <a:lnTo>
                    <a:pt x="58886" y="214246"/>
                  </a:lnTo>
                  <a:lnTo>
                    <a:pt x="60944" y="214246"/>
                  </a:lnTo>
                  <a:lnTo>
                    <a:pt x="61768" y="212976"/>
                  </a:lnTo>
                  <a:lnTo>
                    <a:pt x="341373" y="212976"/>
                  </a:lnTo>
                  <a:lnTo>
                    <a:pt x="341373" y="195196"/>
                  </a:lnTo>
                  <a:lnTo>
                    <a:pt x="86064" y="195196"/>
                  </a:lnTo>
                  <a:lnTo>
                    <a:pt x="86064" y="176146"/>
                  </a:lnTo>
                  <a:lnTo>
                    <a:pt x="86888" y="174876"/>
                  </a:lnTo>
                  <a:lnTo>
                    <a:pt x="312136" y="174876"/>
                  </a:lnTo>
                  <a:lnTo>
                    <a:pt x="312136" y="167256"/>
                  </a:lnTo>
                  <a:lnTo>
                    <a:pt x="86888" y="167256"/>
                  </a:lnTo>
                  <a:lnTo>
                    <a:pt x="86064" y="165986"/>
                  </a:lnTo>
                  <a:lnTo>
                    <a:pt x="86064" y="148206"/>
                  </a:lnTo>
                  <a:lnTo>
                    <a:pt x="88946" y="146936"/>
                  </a:lnTo>
                  <a:lnTo>
                    <a:pt x="312136" y="146936"/>
                  </a:lnTo>
                  <a:lnTo>
                    <a:pt x="312136" y="136776"/>
                  </a:lnTo>
                  <a:lnTo>
                    <a:pt x="171716" y="136776"/>
                  </a:lnTo>
                  <a:lnTo>
                    <a:pt x="163480" y="129156"/>
                  </a:lnTo>
                  <a:lnTo>
                    <a:pt x="163480" y="113916"/>
                  </a:lnTo>
                  <a:lnTo>
                    <a:pt x="165127" y="110106"/>
                  </a:lnTo>
                  <a:lnTo>
                    <a:pt x="168009" y="106296"/>
                  </a:lnTo>
                  <a:lnTo>
                    <a:pt x="170892" y="103756"/>
                  </a:lnTo>
                  <a:lnTo>
                    <a:pt x="175422" y="101216"/>
                  </a:lnTo>
                  <a:lnTo>
                    <a:pt x="263734" y="101216"/>
                  </a:lnTo>
                  <a:lnTo>
                    <a:pt x="184481" y="61846"/>
                  </a:lnTo>
                  <a:lnTo>
                    <a:pt x="181599" y="60576"/>
                  </a:lnTo>
                  <a:close/>
                </a:path>
                <a:path w="362585" h="336550">
                  <a:moveTo>
                    <a:pt x="232661" y="212976"/>
                  </a:moveTo>
                  <a:lnTo>
                    <a:pt x="181599" y="212976"/>
                  </a:lnTo>
                  <a:lnTo>
                    <a:pt x="192705" y="215516"/>
                  </a:lnTo>
                  <a:lnTo>
                    <a:pt x="201880" y="219326"/>
                  </a:lnTo>
                  <a:lnTo>
                    <a:pt x="208121" y="225676"/>
                  </a:lnTo>
                  <a:lnTo>
                    <a:pt x="210425" y="233296"/>
                  </a:lnTo>
                  <a:lnTo>
                    <a:pt x="210425" y="286636"/>
                  </a:lnTo>
                  <a:lnTo>
                    <a:pt x="341373" y="286636"/>
                  </a:lnTo>
                  <a:lnTo>
                    <a:pt x="341373" y="263776"/>
                  </a:lnTo>
                  <a:lnTo>
                    <a:pt x="232248" y="263776"/>
                  </a:lnTo>
                  <a:lnTo>
                    <a:pt x="232248" y="243456"/>
                  </a:lnTo>
                  <a:lnTo>
                    <a:pt x="341373" y="243456"/>
                  </a:lnTo>
                  <a:lnTo>
                    <a:pt x="341373" y="234566"/>
                  </a:lnTo>
                  <a:lnTo>
                    <a:pt x="232248" y="234566"/>
                  </a:lnTo>
                  <a:lnTo>
                    <a:pt x="232248" y="214246"/>
                  </a:lnTo>
                  <a:lnTo>
                    <a:pt x="232661" y="212976"/>
                  </a:lnTo>
                  <a:close/>
                </a:path>
                <a:path w="362585" h="336550">
                  <a:moveTo>
                    <a:pt x="85241" y="243456"/>
                  </a:moveTo>
                  <a:lnTo>
                    <a:pt x="77005" y="243456"/>
                  </a:lnTo>
                  <a:lnTo>
                    <a:pt x="77005" y="263776"/>
                  </a:lnTo>
                  <a:lnTo>
                    <a:pt x="85241" y="263776"/>
                  </a:lnTo>
                  <a:lnTo>
                    <a:pt x="85241" y="243456"/>
                  </a:lnTo>
                  <a:close/>
                </a:path>
                <a:path w="362585" h="336550">
                  <a:moveTo>
                    <a:pt x="111594" y="243456"/>
                  </a:moveTo>
                  <a:lnTo>
                    <a:pt x="103771" y="243456"/>
                  </a:lnTo>
                  <a:lnTo>
                    <a:pt x="103771" y="263776"/>
                  </a:lnTo>
                  <a:lnTo>
                    <a:pt x="111594" y="263776"/>
                  </a:lnTo>
                  <a:lnTo>
                    <a:pt x="111594" y="243456"/>
                  </a:lnTo>
                  <a:close/>
                </a:path>
                <a:path w="362585" h="336550">
                  <a:moveTo>
                    <a:pt x="152774" y="243456"/>
                  </a:moveTo>
                  <a:lnTo>
                    <a:pt x="130125" y="243456"/>
                  </a:lnTo>
                  <a:lnTo>
                    <a:pt x="130125" y="263776"/>
                  </a:lnTo>
                  <a:lnTo>
                    <a:pt x="152774" y="263776"/>
                  </a:lnTo>
                  <a:lnTo>
                    <a:pt x="152774" y="243456"/>
                  </a:lnTo>
                  <a:close/>
                </a:path>
                <a:path w="362585" h="336550">
                  <a:moveTo>
                    <a:pt x="258603" y="243456"/>
                  </a:moveTo>
                  <a:lnTo>
                    <a:pt x="250779" y="243456"/>
                  </a:lnTo>
                  <a:lnTo>
                    <a:pt x="250779" y="263776"/>
                  </a:lnTo>
                  <a:lnTo>
                    <a:pt x="258603" y="263776"/>
                  </a:lnTo>
                  <a:lnTo>
                    <a:pt x="258603" y="243456"/>
                  </a:lnTo>
                  <a:close/>
                </a:path>
                <a:path w="362585" h="336550">
                  <a:moveTo>
                    <a:pt x="284958" y="243456"/>
                  </a:moveTo>
                  <a:lnTo>
                    <a:pt x="276722" y="243456"/>
                  </a:lnTo>
                  <a:lnTo>
                    <a:pt x="276722" y="263776"/>
                  </a:lnTo>
                  <a:lnTo>
                    <a:pt x="284958" y="263776"/>
                  </a:lnTo>
                  <a:lnTo>
                    <a:pt x="284958" y="243456"/>
                  </a:lnTo>
                  <a:close/>
                </a:path>
                <a:path w="362585" h="336550">
                  <a:moveTo>
                    <a:pt x="341373" y="243456"/>
                  </a:moveTo>
                  <a:lnTo>
                    <a:pt x="303488" y="243456"/>
                  </a:lnTo>
                  <a:lnTo>
                    <a:pt x="303488" y="263776"/>
                  </a:lnTo>
                  <a:lnTo>
                    <a:pt x="341373" y="263776"/>
                  </a:lnTo>
                  <a:lnTo>
                    <a:pt x="341373" y="243456"/>
                  </a:lnTo>
                  <a:close/>
                </a:path>
                <a:path w="362585" h="336550">
                  <a:moveTo>
                    <a:pt x="85652" y="212976"/>
                  </a:moveTo>
                  <a:lnTo>
                    <a:pt x="76180" y="212976"/>
                  </a:lnTo>
                  <a:lnTo>
                    <a:pt x="77005" y="214246"/>
                  </a:lnTo>
                  <a:lnTo>
                    <a:pt x="77005" y="234566"/>
                  </a:lnTo>
                  <a:lnTo>
                    <a:pt x="85241" y="234566"/>
                  </a:lnTo>
                  <a:lnTo>
                    <a:pt x="85241" y="214246"/>
                  </a:lnTo>
                  <a:lnTo>
                    <a:pt x="85652" y="212976"/>
                  </a:lnTo>
                  <a:close/>
                </a:path>
                <a:path w="362585" h="336550">
                  <a:moveTo>
                    <a:pt x="112419" y="212976"/>
                  </a:moveTo>
                  <a:lnTo>
                    <a:pt x="103358" y="212976"/>
                  </a:lnTo>
                  <a:lnTo>
                    <a:pt x="103771" y="214246"/>
                  </a:lnTo>
                  <a:lnTo>
                    <a:pt x="103771" y="234566"/>
                  </a:lnTo>
                  <a:lnTo>
                    <a:pt x="111594" y="234566"/>
                  </a:lnTo>
                  <a:lnTo>
                    <a:pt x="111594" y="214246"/>
                  </a:lnTo>
                  <a:lnTo>
                    <a:pt x="112419" y="212976"/>
                  </a:lnTo>
                  <a:close/>
                </a:path>
                <a:path w="362585" h="336550">
                  <a:moveTo>
                    <a:pt x="181599" y="212976"/>
                  </a:moveTo>
                  <a:lnTo>
                    <a:pt x="129302" y="212976"/>
                  </a:lnTo>
                  <a:lnTo>
                    <a:pt x="130125" y="214246"/>
                  </a:lnTo>
                  <a:lnTo>
                    <a:pt x="130125" y="234566"/>
                  </a:lnTo>
                  <a:lnTo>
                    <a:pt x="152774" y="234566"/>
                  </a:lnTo>
                  <a:lnTo>
                    <a:pt x="152774" y="233296"/>
                  </a:lnTo>
                  <a:lnTo>
                    <a:pt x="155020" y="225676"/>
                  </a:lnTo>
                  <a:lnTo>
                    <a:pt x="161164" y="219326"/>
                  </a:lnTo>
                  <a:lnTo>
                    <a:pt x="170320" y="215516"/>
                  </a:lnTo>
                  <a:lnTo>
                    <a:pt x="181599" y="212976"/>
                  </a:lnTo>
                  <a:close/>
                </a:path>
                <a:path w="362585" h="336550">
                  <a:moveTo>
                    <a:pt x="259426" y="212976"/>
                  </a:moveTo>
                  <a:lnTo>
                    <a:pt x="249956" y="212976"/>
                  </a:lnTo>
                  <a:lnTo>
                    <a:pt x="250779" y="214246"/>
                  </a:lnTo>
                  <a:lnTo>
                    <a:pt x="250779" y="234566"/>
                  </a:lnTo>
                  <a:lnTo>
                    <a:pt x="258603" y="234566"/>
                  </a:lnTo>
                  <a:lnTo>
                    <a:pt x="258603" y="214246"/>
                  </a:lnTo>
                  <a:lnTo>
                    <a:pt x="259426" y="212976"/>
                  </a:lnTo>
                  <a:close/>
                </a:path>
                <a:path w="362585" h="336550">
                  <a:moveTo>
                    <a:pt x="285781" y="212976"/>
                  </a:moveTo>
                  <a:lnTo>
                    <a:pt x="276310" y="212976"/>
                  </a:lnTo>
                  <a:lnTo>
                    <a:pt x="276722" y="214246"/>
                  </a:lnTo>
                  <a:lnTo>
                    <a:pt x="276722" y="234566"/>
                  </a:lnTo>
                  <a:lnTo>
                    <a:pt x="284958" y="234566"/>
                  </a:lnTo>
                  <a:lnTo>
                    <a:pt x="284958" y="214246"/>
                  </a:lnTo>
                  <a:lnTo>
                    <a:pt x="285781" y="212976"/>
                  </a:lnTo>
                  <a:close/>
                </a:path>
                <a:path w="362585" h="336550">
                  <a:moveTo>
                    <a:pt x="341373" y="212976"/>
                  </a:moveTo>
                  <a:lnTo>
                    <a:pt x="300193" y="212976"/>
                  </a:lnTo>
                  <a:lnTo>
                    <a:pt x="301429" y="214246"/>
                  </a:lnTo>
                  <a:lnTo>
                    <a:pt x="303488" y="214246"/>
                  </a:lnTo>
                  <a:lnTo>
                    <a:pt x="303488" y="234566"/>
                  </a:lnTo>
                  <a:lnTo>
                    <a:pt x="341373" y="234566"/>
                  </a:lnTo>
                  <a:lnTo>
                    <a:pt x="341373" y="212976"/>
                  </a:lnTo>
                  <a:close/>
                </a:path>
                <a:path w="362585" h="336550">
                  <a:moveTo>
                    <a:pt x="113653" y="174876"/>
                  </a:moveTo>
                  <a:lnTo>
                    <a:pt x="103771" y="174876"/>
                  </a:lnTo>
                  <a:lnTo>
                    <a:pt x="104594" y="176146"/>
                  </a:lnTo>
                  <a:lnTo>
                    <a:pt x="104594" y="195196"/>
                  </a:lnTo>
                  <a:lnTo>
                    <a:pt x="112830" y="195196"/>
                  </a:lnTo>
                  <a:lnTo>
                    <a:pt x="112830" y="176146"/>
                  </a:lnTo>
                  <a:lnTo>
                    <a:pt x="113653" y="174876"/>
                  </a:lnTo>
                  <a:close/>
                </a:path>
                <a:path w="362585" h="336550">
                  <a:moveTo>
                    <a:pt x="139597" y="174876"/>
                  </a:moveTo>
                  <a:lnTo>
                    <a:pt x="130536" y="174876"/>
                  </a:lnTo>
                  <a:lnTo>
                    <a:pt x="130949" y="176146"/>
                  </a:lnTo>
                  <a:lnTo>
                    <a:pt x="130949" y="195196"/>
                  </a:lnTo>
                  <a:lnTo>
                    <a:pt x="138772" y="195196"/>
                  </a:lnTo>
                  <a:lnTo>
                    <a:pt x="138772" y="176146"/>
                  </a:lnTo>
                  <a:lnTo>
                    <a:pt x="139597" y="174876"/>
                  </a:lnTo>
                  <a:close/>
                </a:path>
                <a:path w="362585" h="336550">
                  <a:moveTo>
                    <a:pt x="206717" y="174876"/>
                  </a:moveTo>
                  <a:lnTo>
                    <a:pt x="156891" y="174876"/>
                  </a:lnTo>
                  <a:lnTo>
                    <a:pt x="157714" y="176146"/>
                  </a:lnTo>
                  <a:lnTo>
                    <a:pt x="157714" y="195196"/>
                  </a:lnTo>
                  <a:lnTo>
                    <a:pt x="205894" y="195196"/>
                  </a:lnTo>
                  <a:lnTo>
                    <a:pt x="205894" y="176146"/>
                  </a:lnTo>
                  <a:lnTo>
                    <a:pt x="206717" y="174876"/>
                  </a:lnTo>
                  <a:close/>
                </a:path>
                <a:path w="362585" h="336550">
                  <a:moveTo>
                    <a:pt x="233484" y="174876"/>
                  </a:moveTo>
                  <a:lnTo>
                    <a:pt x="223601" y="174876"/>
                  </a:lnTo>
                  <a:lnTo>
                    <a:pt x="224425" y="176146"/>
                  </a:lnTo>
                  <a:lnTo>
                    <a:pt x="224425" y="195196"/>
                  </a:lnTo>
                  <a:lnTo>
                    <a:pt x="232661" y="195196"/>
                  </a:lnTo>
                  <a:lnTo>
                    <a:pt x="232661" y="176146"/>
                  </a:lnTo>
                  <a:lnTo>
                    <a:pt x="233484" y="174876"/>
                  </a:lnTo>
                  <a:close/>
                </a:path>
                <a:path w="362585" h="336550">
                  <a:moveTo>
                    <a:pt x="259426" y="174876"/>
                  </a:moveTo>
                  <a:lnTo>
                    <a:pt x="250367" y="174876"/>
                  </a:lnTo>
                  <a:lnTo>
                    <a:pt x="251192" y="176146"/>
                  </a:lnTo>
                  <a:lnTo>
                    <a:pt x="251192" y="195196"/>
                  </a:lnTo>
                  <a:lnTo>
                    <a:pt x="258603" y="195196"/>
                  </a:lnTo>
                  <a:lnTo>
                    <a:pt x="258603" y="176146"/>
                  </a:lnTo>
                  <a:lnTo>
                    <a:pt x="259426" y="174876"/>
                  </a:lnTo>
                  <a:close/>
                </a:path>
                <a:path w="362585" h="336550">
                  <a:moveTo>
                    <a:pt x="312136" y="174876"/>
                  </a:moveTo>
                  <a:lnTo>
                    <a:pt x="275898" y="174876"/>
                  </a:lnTo>
                  <a:lnTo>
                    <a:pt x="275898" y="188846"/>
                  </a:lnTo>
                  <a:lnTo>
                    <a:pt x="276722" y="193926"/>
                  </a:lnTo>
                  <a:lnTo>
                    <a:pt x="276722" y="195196"/>
                  </a:lnTo>
                  <a:lnTo>
                    <a:pt x="341373" y="195196"/>
                  </a:lnTo>
                  <a:lnTo>
                    <a:pt x="341373" y="181226"/>
                  </a:lnTo>
                  <a:lnTo>
                    <a:pt x="337667" y="177416"/>
                  </a:lnTo>
                  <a:lnTo>
                    <a:pt x="312136" y="177416"/>
                  </a:lnTo>
                  <a:lnTo>
                    <a:pt x="312136" y="174876"/>
                  </a:lnTo>
                  <a:close/>
                </a:path>
                <a:path w="362585" h="336550">
                  <a:moveTo>
                    <a:pt x="112830" y="146936"/>
                  </a:moveTo>
                  <a:lnTo>
                    <a:pt x="104594" y="146936"/>
                  </a:lnTo>
                  <a:lnTo>
                    <a:pt x="104594" y="165986"/>
                  </a:lnTo>
                  <a:lnTo>
                    <a:pt x="103771" y="167256"/>
                  </a:lnTo>
                  <a:lnTo>
                    <a:pt x="113653" y="167256"/>
                  </a:lnTo>
                  <a:lnTo>
                    <a:pt x="112830" y="165986"/>
                  </a:lnTo>
                  <a:lnTo>
                    <a:pt x="112830" y="146936"/>
                  </a:lnTo>
                  <a:close/>
                </a:path>
                <a:path w="362585" h="336550">
                  <a:moveTo>
                    <a:pt x="138772" y="146936"/>
                  </a:moveTo>
                  <a:lnTo>
                    <a:pt x="130949" y="146936"/>
                  </a:lnTo>
                  <a:lnTo>
                    <a:pt x="130949" y="165986"/>
                  </a:lnTo>
                  <a:lnTo>
                    <a:pt x="130536" y="167256"/>
                  </a:lnTo>
                  <a:lnTo>
                    <a:pt x="139597" y="167256"/>
                  </a:lnTo>
                  <a:lnTo>
                    <a:pt x="138772" y="165986"/>
                  </a:lnTo>
                  <a:lnTo>
                    <a:pt x="138772" y="146936"/>
                  </a:lnTo>
                  <a:close/>
                </a:path>
                <a:path w="362585" h="336550">
                  <a:moveTo>
                    <a:pt x="205894" y="146936"/>
                  </a:moveTo>
                  <a:lnTo>
                    <a:pt x="157714" y="146936"/>
                  </a:lnTo>
                  <a:lnTo>
                    <a:pt x="157714" y="165986"/>
                  </a:lnTo>
                  <a:lnTo>
                    <a:pt x="156891" y="167256"/>
                  </a:lnTo>
                  <a:lnTo>
                    <a:pt x="206717" y="167256"/>
                  </a:lnTo>
                  <a:lnTo>
                    <a:pt x="205894" y="165986"/>
                  </a:lnTo>
                  <a:lnTo>
                    <a:pt x="205894" y="146936"/>
                  </a:lnTo>
                  <a:close/>
                </a:path>
                <a:path w="362585" h="336550">
                  <a:moveTo>
                    <a:pt x="232661" y="146936"/>
                  </a:moveTo>
                  <a:lnTo>
                    <a:pt x="224425" y="146936"/>
                  </a:lnTo>
                  <a:lnTo>
                    <a:pt x="224425" y="165986"/>
                  </a:lnTo>
                  <a:lnTo>
                    <a:pt x="223601" y="167256"/>
                  </a:lnTo>
                  <a:lnTo>
                    <a:pt x="233484" y="167256"/>
                  </a:lnTo>
                  <a:lnTo>
                    <a:pt x="232661" y="165986"/>
                  </a:lnTo>
                  <a:lnTo>
                    <a:pt x="232661" y="146936"/>
                  </a:lnTo>
                  <a:close/>
                </a:path>
                <a:path w="362585" h="336550">
                  <a:moveTo>
                    <a:pt x="258603" y="146936"/>
                  </a:moveTo>
                  <a:lnTo>
                    <a:pt x="251192" y="146936"/>
                  </a:lnTo>
                  <a:lnTo>
                    <a:pt x="251192" y="165986"/>
                  </a:lnTo>
                  <a:lnTo>
                    <a:pt x="250367" y="167256"/>
                  </a:lnTo>
                  <a:lnTo>
                    <a:pt x="259426" y="167256"/>
                  </a:lnTo>
                  <a:lnTo>
                    <a:pt x="258603" y="165986"/>
                  </a:lnTo>
                  <a:lnTo>
                    <a:pt x="258603" y="146936"/>
                  </a:lnTo>
                  <a:close/>
                </a:path>
                <a:path w="362585" h="336550">
                  <a:moveTo>
                    <a:pt x="312136" y="146936"/>
                  </a:moveTo>
                  <a:lnTo>
                    <a:pt x="273015" y="146936"/>
                  </a:lnTo>
                  <a:lnTo>
                    <a:pt x="275898" y="148206"/>
                  </a:lnTo>
                  <a:lnTo>
                    <a:pt x="275898" y="167256"/>
                  </a:lnTo>
                  <a:lnTo>
                    <a:pt x="312136" y="167256"/>
                  </a:lnTo>
                  <a:lnTo>
                    <a:pt x="312136" y="146936"/>
                  </a:lnTo>
                  <a:close/>
                </a:path>
                <a:path w="362585" h="336550">
                  <a:moveTo>
                    <a:pt x="263734" y="101216"/>
                  </a:moveTo>
                  <a:lnTo>
                    <a:pt x="187364" y="101216"/>
                  </a:lnTo>
                  <a:lnTo>
                    <a:pt x="192717" y="103756"/>
                  </a:lnTo>
                  <a:lnTo>
                    <a:pt x="196011" y="108836"/>
                  </a:lnTo>
                  <a:lnTo>
                    <a:pt x="198070" y="111376"/>
                  </a:lnTo>
                  <a:lnTo>
                    <a:pt x="199306" y="115186"/>
                  </a:lnTo>
                  <a:lnTo>
                    <a:pt x="199306" y="129156"/>
                  </a:lnTo>
                  <a:lnTo>
                    <a:pt x="191070" y="136776"/>
                  </a:lnTo>
                  <a:lnTo>
                    <a:pt x="312136" y="136776"/>
                  </a:lnTo>
                  <a:lnTo>
                    <a:pt x="312136" y="127886"/>
                  </a:lnTo>
                  <a:lnTo>
                    <a:pt x="310489" y="124076"/>
                  </a:lnTo>
                  <a:lnTo>
                    <a:pt x="307195" y="122806"/>
                  </a:lnTo>
                  <a:lnTo>
                    <a:pt x="263734" y="101216"/>
                  </a:lnTo>
                  <a:close/>
                </a:path>
                <a:path w="362585" h="336550">
                  <a:moveTo>
                    <a:pt x="172951" y="112646"/>
                  </a:moveTo>
                  <a:lnTo>
                    <a:pt x="172128" y="113916"/>
                  </a:lnTo>
                  <a:lnTo>
                    <a:pt x="171716" y="113916"/>
                  </a:lnTo>
                  <a:lnTo>
                    <a:pt x="171716" y="115186"/>
                  </a:lnTo>
                  <a:lnTo>
                    <a:pt x="172539" y="115186"/>
                  </a:lnTo>
                  <a:lnTo>
                    <a:pt x="178716" y="118996"/>
                  </a:lnTo>
                  <a:lnTo>
                    <a:pt x="178716" y="120266"/>
                  </a:lnTo>
                  <a:lnTo>
                    <a:pt x="179952" y="121536"/>
                  </a:lnTo>
                  <a:lnTo>
                    <a:pt x="183245" y="121536"/>
                  </a:lnTo>
                  <a:lnTo>
                    <a:pt x="184481" y="120266"/>
                  </a:lnTo>
                  <a:lnTo>
                    <a:pt x="184481" y="118996"/>
                  </a:lnTo>
                  <a:lnTo>
                    <a:pt x="187940" y="116456"/>
                  </a:lnTo>
                  <a:lnTo>
                    <a:pt x="180364" y="116456"/>
                  </a:lnTo>
                  <a:lnTo>
                    <a:pt x="173775" y="113916"/>
                  </a:lnTo>
                  <a:lnTo>
                    <a:pt x="172951" y="112646"/>
                  </a:lnTo>
                  <a:close/>
                </a:path>
                <a:path w="362585" h="336550">
                  <a:moveTo>
                    <a:pt x="192717" y="110106"/>
                  </a:moveTo>
                  <a:lnTo>
                    <a:pt x="191894" y="110106"/>
                  </a:lnTo>
                  <a:lnTo>
                    <a:pt x="182834" y="116456"/>
                  </a:lnTo>
                  <a:lnTo>
                    <a:pt x="187940" y="116456"/>
                  </a:lnTo>
                  <a:lnTo>
                    <a:pt x="193128" y="112646"/>
                  </a:lnTo>
                  <a:lnTo>
                    <a:pt x="193541" y="111376"/>
                  </a:lnTo>
                  <a:lnTo>
                    <a:pt x="192717" y="110106"/>
                  </a:lnTo>
                  <a:close/>
                </a:path>
                <a:path w="362585" h="336550">
                  <a:moveTo>
                    <a:pt x="360726" y="313817"/>
                  </a:moveTo>
                  <a:lnTo>
                    <a:pt x="1647" y="313817"/>
                  </a:lnTo>
                  <a:lnTo>
                    <a:pt x="0" y="315876"/>
                  </a:lnTo>
                  <a:lnTo>
                    <a:pt x="0" y="334408"/>
                  </a:lnTo>
                  <a:lnTo>
                    <a:pt x="1647" y="336055"/>
                  </a:lnTo>
                  <a:lnTo>
                    <a:pt x="360726" y="336055"/>
                  </a:lnTo>
                  <a:lnTo>
                    <a:pt x="362374" y="334408"/>
                  </a:lnTo>
                  <a:lnTo>
                    <a:pt x="362374" y="315876"/>
                  </a:lnTo>
                  <a:lnTo>
                    <a:pt x="360726" y="313817"/>
                  </a:lnTo>
                  <a:close/>
                </a:path>
                <a:path w="362585" h="336550">
                  <a:moveTo>
                    <a:pt x="345490" y="304756"/>
                  </a:moveTo>
                  <a:lnTo>
                    <a:pt x="17296" y="304756"/>
                  </a:lnTo>
                  <a:lnTo>
                    <a:pt x="15648" y="306404"/>
                  </a:lnTo>
                  <a:lnTo>
                    <a:pt x="15648" y="313817"/>
                  </a:lnTo>
                  <a:lnTo>
                    <a:pt x="347137" y="313817"/>
                  </a:lnTo>
                  <a:lnTo>
                    <a:pt x="347137" y="306404"/>
                  </a:lnTo>
                  <a:lnTo>
                    <a:pt x="345490" y="304756"/>
                  </a:lnTo>
                  <a:close/>
                </a:path>
                <a:path w="362585" h="336550">
                  <a:moveTo>
                    <a:pt x="231425" y="0"/>
                  </a:moveTo>
                  <a:lnTo>
                    <a:pt x="176658" y="0"/>
                  </a:lnTo>
                  <a:lnTo>
                    <a:pt x="176245" y="824"/>
                  </a:lnTo>
                  <a:lnTo>
                    <a:pt x="176245" y="42830"/>
                  </a:lnTo>
                  <a:lnTo>
                    <a:pt x="177892" y="42830"/>
                  </a:lnTo>
                  <a:lnTo>
                    <a:pt x="179128" y="42419"/>
                  </a:lnTo>
                  <a:lnTo>
                    <a:pt x="184069" y="42419"/>
                  </a:lnTo>
                  <a:lnTo>
                    <a:pt x="184069" y="30064"/>
                  </a:lnTo>
                  <a:lnTo>
                    <a:pt x="184481" y="29651"/>
                  </a:lnTo>
                  <a:lnTo>
                    <a:pt x="231425" y="29651"/>
                  </a:lnTo>
                  <a:lnTo>
                    <a:pt x="232248" y="28828"/>
                  </a:lnTo>
                  <a:lnTo>
                    <a:pt x="218659" y="15238"/>
                  </a:lnTo>
                  <a:lnTo>
                    <a:pt x="218659" y="14414"/>
                  </a:lnTo>
                  <a:lnTo>
                    <a:pt x="231425" y="2059"/>
                  </a:lnTo>
                  <a:lnTo>
                    <a:pt x="232248" y="1235"/>
                  </a:lnTo>
                  <a:lnTo>
                    <a:pt x="231425" y="0"/>
                  </a:lnTo>
                  <a:close/>
                </a:path>
                <a:path w="362585" h="336550">
                  <a:moveTo>
                    <a:pt x="184069" y="42419"/>
                  </a:moveTo>
                  <a:lnTo>
                    <a:pt x="181599" y="42419"/>
                  </a:lnTo>
                  <a:lnTo>
                    <a:pt x="182834" y="42830"/>
                  </a:lnTo>
                  <a:lnTo>
                    <a:pt x="184069" y="42830"/>
                  </a:lnTo>
                  <a:lnTo>
                    <a:pt x="184069" y="424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69791" y="2618231"/>
              <a:ext cx="963167" cy="969263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3734842" y="2836164"/>
            <a:ext cx="835660" cy="499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latin typeface="Trebuchet MS"/>
                <a:cs typeface="Trebuchet MS"/>
              </a:rPr>
              <a:t>~1.000</a:t>
            </a:r>
            <a:endParaRPr sz="20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100" spc="-10" dirty="0">
                <a:latin typeface="Trebuchet MS"/>
                <a:cs typeface="Trebuchet MS"/>
              </a:rPr>
              <a:t>(~1,3x)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663800" y="1571693"/>
            <a:ext cx="1036319" cy="2747645"/>
            <a:chOff x="4663800" y="1571693"/>
            <a:chExt cx="1036319" cy="2747645"/>
          </a:xfrm>
        </p:grpSpPr>
        <p:sp>
          <p:nvSpPr>
            <p:cNvPr id="26" name="object 26"/>
            <p:cNvSpPr/>
            <p:nvPr/>
          </p:nvSpPr>
          <p:spPr>
            <a:xfrm>
              <a:off x="4673325" y="1581218"/>
              <a:ext cx="22225" cy="2728595"/>
            </a:xfrm>
            <a:custGeom>
              <a:avLst/>
              <a:gdLst/>
              <a:ahLst/>
              <a:cxnLst/>
              <a:rect l="l" t="t" r="r" b="b"/>
              <a:pathLst>
                <a:path w="22225" h="2728595">
                  <a:moveTo>
                    <a:pt x="21938" y="0"/>
                  </a:moveTo>
                  <a:lnTo>
                    <a:pt x="0" y="2728379"/>
                  </a:lnTo>
                </a:path>
              </a:pathLst>
            </a:custGeom>
            <a:ln w="19050">
              <a:solidFill>
                <a:srgbClr val="00C2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0686" y="1730014"/>
              <a:ext cx="232289" cy="8525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981068" y="1636586"/>
              <a:ext cx="471805" cy="224154"/>
            </a:xfrm>
            <a:custGeom>
              <a:avLst/>
              <a:gdLst/>
              <a:ahLst/>
              <a:cxnLst/>
              <a:rect l="l" t="t" r="r" b="b"/>
              <a:pathLst>
                <a:path w="471804" h="224155">
                  <a:moveTo>
                    <a:pt x="237213" y="0"/>
                  </a:moveTo>
                  <a:lnTo>
                    <a:pt x="235874" y="0"/>
                  </a:lnTo>
                  <a:lnTo>
                    <a:pt x="234758" y="447"/>
                  </a:lnTo>
                  <a:lnTo>
                    <a:pt x="3124" y="89719"/>
                  </a:lnTo>
                  <a:lnTo>
                    <a:pt x="1115" y="90388"/>
                  </a:lnTo>
                  <a:lnTo>
                    <a:pt x="0" y="92174"/>
                  </a:lnTo>
                  <a:lnTo>
                    <a:pt x="0" y="96192"/>
                  </a:lnTo>
                  <a:lnTo>
                    <a:pt x="1115" y="97976"/>
                  </a:lnTo>
                  <a:lnTo>
                    <a:pt x="2900" y="98647"/>
                  </a:lnTo>
                  <a:lnTo>
                    <a:pt x="60474" y="122974"/>
                  </a:lnTo>
                  <a:lnTo>
                    <a:pt x="60474" y="169842"/>
                  </a:lnTo>
                  <a:lnTo>
                    <a:pt x="56681" y="171627"/>
                  </a:lnTo>
                  <a:lnTo>
                    <a:pt x="54226" y="175421"/>
                  </a:lnTo>
                  <a:lnTo>
                    <a:pt x="54226" y="183456"/>
                  </a:lnTo>
                  <a:lnTo>
                    <a:pt x="55788" y="186580"/>
                  </a:lnTo>
                  <a:lnTo>
                    <a:pt x="58465" y="188589"/>
                  </a:lnTo>
                  <a:lnTo>
                    <a:pt x="48647" y="223852"/>
                  </a:lnTo>
                  <a:lnTo>
                    <a:pt x="81897" y="223852"/>
                  </a:lnTo>
                  <a:lnTo>
                    <a:pt x="72078" y="188589"/>
                  </a:lnTo>
                  <a:lnTo>
                    <a:pt x="74756" y="186580"/>
                  </a:lnTo>
                  <a:lnTo>
                    <a:pt x="76318" y="183456"/>
                  </a:lnTo>
                  <a:lnTo>
                    <a:pt x="76318" y="175421"/>
                  </a:lnTo>
                  <a:lnTo>
                    <a:pt x="73864" y="171627"/>
                  </a:lnTo>
                  <a:lnTo>
                    <a:pt x="70293" y="169842"/>
                  </a:lnTo>
                  <a:lnTo>
                    <a:pt x="70293" y="126991"/>
                  </a:lnTo>
                  <a:lnTo>
                    <a:pt x="110015" y="126991"/>
                  </a:lnTo>
                  <a:lnTo>
                    <a:pt x="110015" y="104002"/>
                  </a:lnTo>
                  <a:lnTo>
                    <a:pt x="112915" y="99985"/>
                  </a:lnTo>
                  <a:lnTo>
                    <a:pt x="156208" y="90082"/>
                  </a:lnTo>
                  <a:lnTo>
                    <a:pt x="195929" y="84809"/>
                  </a:lnTo>
                  <a:lnTo>
                    <a:pt x="451147" y="83023"/>
                  </a:lnTo>
                  <a:lnTo>
                    <a:pt x="238329" y="447"/>
                  </a:lnTo>
                  <a:lnTo>
                    <a:pt x="237213" y="0"/>
                  </a:lnTo>
                  <a:close/>
                </a:path>
                <a:path w="471804" h="224155">
                  <a:moveTo>
                    <a:pt x="110015" y="126991"/>
                  </a:moveTo>
                  <a:lnTo>
                    <a:pt x="70293" y="126991"/>
                  </a:lnTo>
                  <a:lnTo>
                    <a:pt x="110015" y="143729"/>
                  </a:lnTo>
                  <a:lnTo>
                    <a:pt x="110015" y="126991"/>
                  </a:lnTo>
                  <a:close/>
                </a:path>
                <a:path w="471804" h="224155">
                  <a:moveTo>
                    <a:pt x="451147" y="83023"/>
                  </a:moveTo>
                  <a:lnTo>
                    <a:pt x="235874" y="83023"/>
                  </a:lnTo>
                  <a:lnTo>
                    <a:pt x="245784" y="83114"/>
                  </a:lnTo>
                  <a:lnTo>
                    <a:pt x="255735" y="83414"/>
                  </a:lnTo>
                  <a:lnTo>
                    <a:pt x="295499" y="86974"/>
                  </a:lnTo>
                  <a:lnTo>
                    <a:pt x="334969" y="94067"/>
                  </a:lnTo>
                  <a:lnTo>
                    <a:pt x="361510" y="104002"/>
                  </a:lnTo>
                  <a:lnTo>
                    <a:pt x="361510" y="143729"/>
                  </a:lnTo>
                  <a:lnTo>
                    <a:pt x="468624" y="98647"/>
                  </a:lnTo>
                  <a:lnTo>
                    <a:pt x="470410" y="97976"/>
                  </a:lnTo>
                  <a:lnTo>
                    <a:pt x="471526" y="96192"/>
                  </a:lnTo>
                  <a:lnTo>
                    <a:pt x="471526" y="92174"/>
                  </a:lnTo>
                  <a:lnTo>
                    <a:pt x="470410" y="90388"/>
                  </a:lnTo>
                  <a:lnTo>
                    <a:pt x="468402" y="89719"/>
                  </a:lnTo>
                  <a:lnTo>
                    <a:pt x="451147" y="830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36591" y="2618232"/>
              <a:ext cx="963167" cy="969263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4819361" y="3703320"/>
            <a:ext cx="80010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33985" marR="5080" indent="-121920">
              <a:lnSpc>
                <a:spcPts val="1300"/>
              </a:lnSpc>
              <a:spcBef>
                <a:spcPts val="160"/>
              </a:spcBef>
            </a:pPr>
            <a:r>
              <a:rPr sz="1100" b="1" spc="60" dirty="0">
                <a:solidFill>
                  <a:srgbClr val="FFFFFF"/>
                </a:solidFill>
                <a:latin typeface="Trebuchet MS"/>
                <a:cs typeface="Trebuchet MS"/>
              </a:rPr>
              <a:t>Graduados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por</a:t>
            </a:r>
            <a:r>
              <a:rPr sz="1100" b="1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60" dirty="0">
                <a:solidFill>
                  <a:srgbClr val="FFFFFF"/>
                </a:solidFill>
                <a:latin typeface="Trebuchet MS"/>
                <a:cs typeface="Trebuchet MS"/>
              </a:rPr>
              <a:t>ano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788405" y="2023872"/>
            <a:ext cx="86233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78105">
              <a:lnSpc>
                <a:spcPts val="1300"/>
              </a:lnSpc>
              <a:spcBef>
                <a:spcPts val="160"/>
              </a:spcBef>
            </a:pPr>
            <a:r>
              <a:rPr sz="1100" b="1" spc="-10" dirty="0">
                <a:solidFill>
                  <a:srgbClr val="3DFCFF"/>
                </a:solidFill>
                <a:latin typeface="Trebuchet MS"/>
                <a:cs typeface="Trebuchet MS"/>
              </a:rPr>
              <a:t>Promover </a:t>
            </a:r>
            <a:r>
              <a:rPr sz="1100" b="1" spc="65" dirty="0">
                <a:solidFill>
                  <a:srgbClr val="3DFCFF"/>
                </a:solidFill>
                <a:latin typeface="Trebuchet MS"/>
                <a:cs typeface="Trebuchet MS"/>
              </a:rPr>
              <a:t>graduações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890005" y="2836164"/>
            <a:ext cx="659765" cy="499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spc="45" dirty="0">
                <a:latin typeface="Trebuchet MS"/>
                <a:cs typeface="Trebuchet MS"/>
              </a:rPr>
              <a:t>~300</a:t>
            </a:r>
            <a:endParaRPr sz="20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100" spc="-20" dirty="0">
                <a:latin typeface="Trebuchet MS"/>
                <a:cs typeface="Trebuchet MS"/>
              </a:rPr>
              <a:t>(8x)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139624" y="3715511"/>
            <a:ext cx="294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25" dirty="0">
                <a:solidFill>
                  <a:srgbClr val="FFFFFF"/>
                </a:solidFill>
                <a:latin typeface="Trebuchet MS"/>
                <a:cs typeface="Trebuchet MS"/>
              </a:rPr>
              <a:t>NPS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864986" y="2023872"/>
            <a:ext cx="84455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34925">
              <a:lnSpc>
                <a:spcPts val="1300"/>
              </a:lnSpc>
              <a:spcBef>
                <a:spcPts val="160"/>
              </a:spcBef>
            </a:pPr>
            <a:r>
              <a:rPr sz="1100" b="1" spc="20" dirty="0">
                <a:solidFill>
                  <a:srgbClr val="3DFCFF"/>
                </a:solidFill>
                <a:latin typeface="Trebuchet MS"/>
                <a:cs typeface="Trebuchet MS"/>
              </a:rPr>
              <a:t>Melhorar</a:t>
            </a:r>
            <a:r>
              <a:rPr sz="1100" b="1" spc="25" dirty="0">
                <a:solidFill>
                  <a:srgbClr val="3DFCFF"/>
                </a:solidFill>
                <a:latin typeface="Trebuchet MS"/>
                <a:cs typeface="Trebuchet MS"/>
              </a:rPr>
              <a:t> </a:t>
            </a:r>
            <a:r>
              <a:rPr sz="1100" b="1" spc="105" dirty="0">
                <a:solidFill>
                  <a:srgbClr val="3DFCFF"/>
                </a:solidFill>
                <a:latin typeface="Trebuchet MS"/>
                <a:cs typeface="Trebuchet MS"/>
              </a:rPr>
              <a:t>a </a:t>
            </a:r>
            <a:r>
              <a:rPr sz="1100" b="1" spc="-10" dirty="0">
                <a:solidFill>
                  <a:srgbClr val="3DFCFF"/>
                </a:solidFill>
                <a:latin typeface="Trebuchet MS"/>
                <a:cs typeface="Trebuchet MS"/>
              </a:rPr>
              <a:t>experiência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803391" y="1544709"/>
            <a:ext cx="963294" cy="2042795"/>
            <a:chOff x="5803391" y="1544709"/>
            <a:chExt cx="963294" cy="2042795"/>
          </a:xfrm>
        </p:grpSpPr>
        <p:sp>
          <p:nvSpPr>
            <p:cNvPr id="36" name="object 36"/>
            <p:cNvSpPr/>
            <p:nvPr/>
          </p:nvSpPr>
          <p:spPr>
            <a:xfrm>
              <a:off x="6082804" y="1544713"/>
              <a:ext cx="403860" cy="405130"/>
            </a:xfrm>
            <a:custGeom>
              <a:avLst/>
              <a:gdLst/>
              <a:ahLst/>
              <a:cxnLst/>
              <a:rect l="l" t="t" r="r" b="b"/>
              <a:pathLst>
                <a:path w="403860" h="405130">
                  <a:moveTo>
                    <a:pt x="384302" y="202311"/>
                  </a:moveTo>
                  <a:lnTo>
                    <a:pt x="378904" y="162166"/>
                  </a:lnTo>
                  <a:lnTo>
                    <a:pt x="377799" y="153860"/>
                  </a:lnTo>
                  <a:lnTo>
                    <a:pt x="362394" y="117322"/>
                  </a:lnTo>
                  <a:lnTo>
                    <a:pt x="359422" y="110286"/>
                  </a:lnTo>
                  <a:lnTo>
                    <a:pt x="330923" y="73342"/>
                  </a:lnTo>
                  <a:lnTo>
                    <a:pt x="314172" y="60401"/>
                  </a:lnTo>
                  <a:lnTo>
                    <a:pt x="314172" y="256743"/>
                  </a:lnTo>
                  <a:lnTo>
                    <a:pt x="309930" y="261213"/>
                  </a:lnTo>
                  <a:lnTo>
                    <a:pt x="282232" y="288391"/>
                  </a:lnTo>
                  <a:lnTo>
                    <a:pt x="226682" y="311962"/>
                  </a:lnTo>
                  <a:lnTo>
                    <a:pt x="202044" y="314083"/>
                  </a:lnTo>
                  <a:lnTo>
                    <a:pt x="201155" y="314083"/>
                  </a:lnTo>
                  <a:lnTo>
                    <a:pt x="149618" y="304126"/>
                  </a:lnTo>
                  <a:lnTo>
                    <a:pt x="94386" y="262547"/>
                  </a:lnTo>
                  <a:lnTo>
                    <a:pt x="93497" y="261213"/>
                  </a:lnTo>
                  <a:lnTo>
                    <a:pt x="89471" y="256743"/>
                  </a:lnTo>
                  <a:lnTo>
                    <a:pt x="89928" y="249389"/>
                  </a:lnTo>
                  <a:lnTo>
                    <a:pt x="94843" y="245376"/>
                  </a:lnTo>
                  <a:lnTo>
                    <a:pt x="96850" y="243586"/>
                  </a:lnTo>
                  <a:lnTo>
                    <a:pt x="99301" y="242468"/>
                  </a:lnTo>
                  <a:lnTo>
                    <a:pt x="105333" y="242468"/>
                  </a:lnTo>
                  <a:lnTo>
                    <a:pt x="108686" y="244030"/>
                  </a:lnTo>
                  <a:lnTo>
                    <a:pt x="110693" y="246926"/>
                  </a:lnTo>
                  <a:lnTo>
                    <a:pt x="111137" y="247383"/>
                  </a:lnTo>
                  <a:lnTo>
                    <a:pt x="111594" y="247383"/>
                  </a:lnTo>
                  <a:lnTo>
                    <a:pt x="112039" y="248488"/>
                  </a:lnTo>
                  <a:lnTo>
                    <a:pt x="134569" y="270027"/>
                  </a:lnTo>
                  <a:lnTo>
                    <a:pt x="158102" y="283019"/>
                  </a:lnTo>
                  <a:lnTo>
                    <a:pt x="180886" y="289394"/>
                  </a:lnTo>
                  <a:lnTo>
                    <a:pt x="201155" y="291096"/>
                  </a:lnTo>
                  <a:lnTo>
                    <a:pt x="202044" y="291096"/>
                  </a:lnTo>
                  <a:lnTo>
                    <a:pt x="222326" y="289394"/>
                  </a:lnTo>
                  <a:lnTo>
                    <a:pt x="245148" y="283019"/>
                  </a:lnTo>
                  <a:lnTo>
                    <a:pt x="268820" y="270027"/>
                  </a:lnTo>
                  <a:lnTo>
                    <a:pt x="291617" y="248488"/>
                  </a:lnTo>
                  <a:lnTo>
                    <a:pt x="291617" y="247383"/>
                  </a:lnTo>
                  <a:lnTo>
                    <a:pt x="292061" y="247383"/>
                  </a:lnTo>
                  <a:lnTo>
                    <a:pt x="292722" y="246926"/>
                  </a:lnTo>
                  <a:lnTo>
                    <a:pt x="294513" y="244030"/>
                  </a:lnTo>
                  <a:lnTo>
                    <a:pt x="298094" y="242468"/>
                  </a:lnTo>
                  <a:lnTo>
                    <a:pt x="303898" y="242468"/>
                  </a:lnTo>
                  <a:lnTo>
                    <a:pt x="306349" y="243586"/>
                  </a:lnTo>
                  <a:lnTo>
                    <a:pt x="308368" y="245376"/>
                  </a:lnTo>
                  <a:lnTo>
                    <a:pt x="313728" y="249389"/>
                  </a:lnTo>
                  <a:lnTo>
                    <a:pt x="314172" y="256743"/>
                  </a:lnTo>
                  <a:lnTo>
                    <a:pt x="314172" y="60401"/>
                  </a:lnTo>
                  <a:lnTo>
                    <a:pt x="294005" y="44792"/>
                  </a:lnTo>
                  <a:lnTo>
                    <a:pt x="286245" y="41516"/>
                  </a:lnTo>
                  <a:lnTo>
                    <a:pt x="286245" y="139636"/>
                  </a:lnTo>
                  <a:lnTo>
                    <a:pt x="284518" y="148424"/>
                  </a:lnTo>
                  <a:lnTo>
                    <a:pt x="279768" y="155587"/>
                  </a:lnTo>
                  <a:lnTo>
                    <a:pt x="272681" y="160401"/>
                  </a:lnTo>
                  <a:lnTo>
                    <a:pt x="263918" y="162166"/>
                  </a:lnTo>
                  <a:lnTo>
                    <a:pt x="255244" y="160401"/>
                  </a:lnTo>
                  <a:lnTo>
                    <a:pt x="248145" y="155587"/>
                  </a:lnTo>
                  <a:lnTo>
                    <a:pt x="243344" y="148424"/>
                  </a:lnTo>
                  <a:lnTo>
                    <a:pt x="241579" y="139636"/>
                  </a:lnTo>
                  <a:lnTo>
                    <a:pt x="243344" y="130975"/>
                  </a:lnTo>
                  <a:lnTo>
                    <a:pt x="248145" y="123875"/>
                  </a:lnTo>
                  <a:lnTo>
                    <a:pt x="255244" y="119087"/>
                  </a:lnTo>
                  <a:lnTo>
                    <a:pt x="263918" y="117322"/>
                  </a:lnTo>
                  <a:lnTo>
                    <a:pt x="272681" y="119087"/>
                  </a:lnTo>
                  <a:lnTo>
                    <a:pt x="279768" y="123875"/>
                  </a:lnTo>
                  <a:lnTo>
                    <a:pt x="284518" y="130975"/>
                  </a:lnTo>
                  <a:lnTo>
                    <a:pt x="286245" y="139636"/>
                  </a:lnTo>
                  <a:lnTo>
                    <a:pt x="286245" y="41516"/>
                  </a:lnTo>
                  <a:lnTo>
                    <a:pt x="250393" y="26365"/>
                  </a:lnTo>
                  <a:lnTo>
                    <a:pt x="201828" y="19837"/>
                  </a:lnTo>
                  <a:lnTo>
                    <a:pt x="161620" y="25247"/>
                  </a:lnTo>
                  <a:lnTo>
                    <a:pt x="161620" y="139636"/>
                  </a:lnTo>
                  <a:lnTo>
                    <a:pt x="159816" y="148424"/>
                  </a:lnTo>
                  <a:lnTo>
                    <a:pt x="154952" y="155587"/>
                  </a:lnTo>
                  <a:lnTo>
                    <a:pt x="147764" y="160401"/>
                  </a:lnTo>
                  <a:lnTo>
                    <a:pt x="139065" y="162166"/>
                  </a:lnTo>
                  <a:lnTo>
                    <a:pt x="130263" y="160401"/>
                  </a:lnTo>
                  <a:lnTo>
                    <a:pt x="123088" y="155587"/>
                  </a:lnTo>
                  <a:lnTo>
                    <a:pt x="118262" y="148424"/>
                  </a:lnTo>
                  <a:lnTo>
                    <a:pt x="116497" y="139636"/>
                  </a:lnTo>
                  <a:lnTo>
                    <a:pt x="118262" y="130975"/>
                  </a:lnTo>
                  <a:lnTo>
                    <a:pt x="123088" y="123875"/>
                  </a:lnTo>
                  <a:lnTo>
                    <a:pt x="130263" y="119087"/>
                  </a:lnTo>
                  <a:lnTo>
                    <a:pt x="139065" y="117322"/>
                  </a:lnTo>
                  <a:lnTo>
                    <a:pt x="147764" y="119087"/>
                  </a:lnTo>
                  <a:lnTo>
                    <a:pt x="154952" y="123875"/>
                  </a:lnTo>
                  <a:lnTo>
                    <a:pt x="159816" y="130975"/>
                  </a:lnTo>
                  <a:lnTo>
                    <a:pt x="161620" y="139636"/>
                  </a:lnTo>
                  <a:lnTo>
                    <a:pt x="161620" y="25247"/>
                  </a:lnTo>
                  <a:lnTo>
                    <a:pt x="109639" y="44792"/>
                  </a:lnTo>
                  <a:lnTo>
                    <a:pt x="72720" y="73342"/>
                  </a:lnTo>
                  <a:lnTo>
                    <a:pt x="44221" y="110286"/>
                  </a:lnTo>
                  <a:lnTo>
                    <a:pt x="25844" y="153860"/>
                  </a:lnTo>
                  <a:lnTo>
                    <a:pt x="19342" y="202311"/>
                  </a:lnTo>
                  <a:lnTo>
                    <a:pt x="25844" y="250850"/>
                  </a:lnTo>
                  <a:lnTo>
                    <a:pt x="44221" y="294436"/>
                  </a:lnTo>
                  <a:lnTo>
                    <a:pt x="72720" y="331368"/>
                  </a:lnTo>
                  <a:lnTo>
                    <a:pt x="109639" y="359892"/>
                  </a:lnTo>
                  <a:lnTo>
                    <a:pt x="153250" y="378282"/>
                  </a:lnTo>
                  <a:lnTo>
                    <a:pt x="201828" y="384797"/>
                  </a:lnTo>
                  <a:lnTo>
                    <a:pt x="250393" y="378282"/>
                  </a:lnTo>
                  <a:lnTo>
                    <a:pt x="294005" y="359892"/>
                  </a:lnTo>
                  <a:lnTo>
                    <a:pt x="330923" y="331368"/>
                  </a:lnTo>
                  <a:lnTo>
                    <a:pt x="359422" y="294436"/>
                  </a:lnTo>
                  <a:lnTo>
                    <a:pt x="377799" y="250850"/>
                  </a:lnTo>
                  <a:lnTo>
                    <a:pt x="378917" y="242468"/>
                  </a:lnTo>
                  <a:lnTo>
                    <a:pt x="384302" y="202311"/>
                  </a:lnTo>
                  <a:close/>
                </a:path>
                <a:path w="403860" h="405130">
                  <a:moveTo>
                    <a:pt x="403644" y="202311"/>
                  </a:moveTo>
                  <a:lnTo>
                    <a:pt x="398297" y="155956"/>
                  </a:lnTo>
                  <a:lnTo>
                    <a:pt x="393827" y="143446"/>
                  </a:lnTo>
                  <a:lnTo>
                    <a:pt x="393827" y="202311"/>
                  </a:lnTo>
                  <a:lnTo>
                    <a:pt x="390156" y="240144"/>
                  </a:lnTo>
                  <a:lnTo>
                    <a:pt x="361746" y="309118"/>
                  </a:lnTo>
                  <a:lnTo>
                    <a:pt x="308381" y="362585"/>
                  </a:lnTo>
                  <a:lnTo>
                    <a:pt x="239598" y="391096"/>
                  </a:lnTo>
                  <a:lnTo>
                    <a:pt x="201828" y="394804"/>
                  </a:lnTo>
                  <a:lnTo>
                    <a:pt x="164045" y="391096"/>
                  </a:lnTo>
                  <a:lnTo>
                    <a:pt x="95262" y="362585"/>
                  </a:lnTo>
                  <a:lnTo>
                    <a:pt x="41897" y="309118"/>
                  </a:lnTo>
                  <a:lnTo>
                    <a:pt x="13487" y="240144"/>
                  </a:lnTo>
                  <a:lnTo>
                    <a:pt x="9817" y="202311"/>
                  </a:lnTo>
                  <a:lnTo>
                    <a:pt x="14897" y="158254"/>
                  </a:lnTo>
                  <a:lnTo>
                    <a:pt x="29349" y="117767"/>
                  </a:lnTo>
                  <a:lnTo>
                    <a:pt x="52031" y="82029"/>
                  </a:lnTo>
                  <a:lnTo>
                    <a:pt x="81775" y="52197"/>
                  </a:lnTo>
                  <a:lnTo>
                    <a:pt x="117436" y="29438"/>
                  </a:lnTo>
                  <a:lnTo>
                    <a:pt x="157835" y="14922"/>
                  </a:lnTo>
                  <a:lnTo>
                    <a:pt x="201828" y="9829"/>
                  </a:lnTo>
                  <a:lnTo>
                    <a:pt x="245808" y="14922"/>
                  </a:lnTo>
                  <a:lnTo>
                    <a:pt x="286207" y="29438"/>
                  </a:lnTo>
                  <a:lnTo>
                    <a:pt x="321868" y="52197"/>
                  </a:lnTo>
                  <a:lnTo>
                    <a:pt x="351612" y="82029"/>
                  </a:lnTo>
                  <a:lnTo>
                    <a:pt x="374294" y="117767"/>
                  </a:lnTo>
                  <a:lnTo>
                    <a:pt x="388747" y="158254"/>
                  </a:lnTo>
                  <a:lnTo>
                    <a:pt x="393827" y="202311"/>
                  </a:lnTo>
                  <a:lnTo>
                    <a:pt x="393827" y="143446"/>
                  </a:lnTo>
                  <a:lnTo>
                    <a:pt x="359244" y="75819"/>
                  </a:lnTo>
                  <a:lnTo>
                    <a:pt x="327977" y="44475"/>
                  </a:lnTo>
                  <a:lnTo>
                    <a:pt x="290499" y="20586"/>
                  </a:lnTo>
                  <a:lnTo>
                    <a:pt x="260527" y="9829"/>
                  </a:lnTo>
                  <a:lnTo>
                    <a:pt x="248043" y="5346"/>
                  </a:lnTo>
                  <a:lnTo>
                    <a:pt x="201828" y="0"/>
                  </a:lnTo>
                  <a:lnTo>
                    <a:pt x="155600" y="5346"/>
                  </a:lnTo>
                  <a:lnTo>
                    <a:pt x="113144" y="20586"/>
                  </a:lnTo>
                  <a:lnTo>
                    <a:pt x="75666" y="44475"/>
                  </a:lnTo>
                  <a:lnTo>
                    <a:pt x="44399" y="75819"/>
                  </a:lnTo>
                  <a:lnTo>
                    <a:pt x="20548" y="113385"/>
                  </a:lnTo>
                  <a:lnTo>
                    <a:pt x="5346" y="155956"/>
                  </a:lnTo>
                  <a:lnTo>
                    <a:pt x="0" y="202311"/>
                  </a:lnTo>
                  <a:lnTo>
                    <a:pt x="3873" y="242112"/>
                  </a:lnTo>
                  <a:lnTo>
                    <a:pt x="15252" y="279831"/>
                  </a:lnTo>
                  <a:lnTo>
                    <a:pt x="33782" y="314579"/>
                  </a:lnTo>
                  <a:lnTo>
                    <a:pt x="59105" y="345452"/>
                  </a:lnTo>
                  <a:lnTo>
                    <a:pt x="89801" y="370814"/>
                  </a:lnTo>
                  <a:lnTo>
                    <a:pt x="124434" y="389356"/>
                  </a:lnTo>
                  <a:lnTo>
                    <a:pt x="162090" y="400748"/>
                  </a:lnTo>
                  <a:lnTo>
                    <a:pt x="201828" y="404634"/>
                  </a:lnTo>
                  <a:lnTo>
                    <a:pt x="241554" y="400748"/>
                  </a:lnTo>
                  <a:lnTo>
                    <a:pt x="279209" y="389356"/>
                  </a:lnTo>
                  <a:lnTo>
                    <a:pt x="313842" y="370814"/>
                  </a:lnTo>
                  <a:lnTo>
                    <a:pt x="344551" y="345452"/>
                  </a:lnTo>
                  <a:lnTo>
                    <a:pt x="369862" y="314579"/>
                  </a:lnTo>
                  <a:lnTo>
                    <a:pt x="388391" y="279831"/>
                  </a:lnTo>
                  <a:lnTo>
                    <a:pt x="399770" y="242112"/>
                  </a:lnTo>
                  <a:lnTo>
                    <a:pt x="403644" y="2023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03391" y="2618231"/>
              <a:ext cx="963167" cy="969263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5949919" y="2836164"/>
            <a:ext cx="673100" cy="499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latin typeface="Trebuchet MS"/>
                <a:cs typeface="Trebuchet MS"/>
              </a:rPr>
              <a:t>&gt;90</a:t>
            </a:r>
            <a:endParaRPr sz="20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100" spc="85" dirty="0">
                <a:latin typeface="Trebuchet MS"/>
                <a:cs typeface="Trebuchet MS"/>
              </a:rPr>
              <a:t>(+20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p.p.)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99876" y="3703320"/>
            <a:ext cx="98933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28600" marR="5080" indent="-215900">
              <a:lnSpc>
                <a:spcPts val="1300"/>
              </a:lnSpc>
              <a:spcBef>
                <a:spcPts val="160"/>
              </a:spcBef>
            </a:pPr>
            <a:r>
              <a:rPr sz="1100" b="1" spc="55" dirty="0">
                <a:solidFill>
                  <a:srgbClr val="FFFFFF"/>
                </a:solidFill>
                <a:latin typeface="Trebuchet MS"/>
                <a:cs typeface="Trebuchet MS"/>
              </a:rPr>
              <a:t>Candidaturas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por</a:t>
            </a:r>
            <a:r>
              <a:rPr sz="1100" b="1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60" dirty="0">
                <a:solidFill>
                  <a:srgbClr val="FFFFFF"/>
                </a:solidFill>
                <a:latin typeface="Trebuchet MS"/>
                <a:cs typeface="Trebuchet MS"/>
              </a:rPr>
              <a:t>ano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10196" y="2023872"/>
            <a:ext cx="96901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20320">
              <a:lnSpc>
                <a:spcPts val="1300"/>
              </a:lnSpc>
              <a:spcBef>
                <a:spcPts val="160"/>
              </a:spcBef>
            </a:pPr>
            <a:r>
              <a:rPr sz="1100" b="1" spc="55" dirty="0">
                <a:solidFill>
                  <a:srgbClr val="3DFCFF"/>
                </a:solidFill>
                <a:latin typeface="Trebuchet MS"/>
                <a:cs typeface="Trebuchet MS"/>
              </a:rPr>
              <a:t>Aumentar</a:t>
            </a:r>
            <a:r>
              <a:rPr sz="1100" b="1" spc="-130" dirty="0">
                <a:solidFill>
                  <a:srgbClr val="3DFCFF"/>
                </a:solidFill>
                <a:latin typeface="Trebuchet MS"/>
                <a:cs typeface="Trebuchet MS"/>
              </a:rPr>
              <a:t> </a:t>
            </a:r>
            <a:r>
              <a:rPr sz="1100" b="1" spc="105" dirty="0">
                <a:solidFill>
                  <a:srgbClr val="3DFCFF"/>
                </a:solidFill>
                <a:latin typeface="Trebuchet MS"/>
                <a:cs typeface="Trebuchet MS"/>
              </a:rPr>
              <a:t>as </a:t>
            </a:r>
            <a:r>
              <a:rPr sz="1100" b="1" spc="50" dirty="0">
                <a:solidFill>
                  <a:srgbClr val="3DFCFF"/>
                </a:solidFill>
                <a:latin typeface="Trebuchet MS"/>
                <a:cs typeface="Trebuchet MS"/>
              </a:rPr>
              <a:t>candidaturas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310639" y="1561886"/>
            <a:ext cx="963294" cy="2025650"/>
            <a:chOff x="1310639" y="1561886"/>
            <a:chExt cx="963294" cy="2025650"/>
          </a:xfrm>
        </p:grpSpPr>
        <p:sp>
          <p:nvSpPr>
            <p:cNvPr id="42" name="object 42"/>
            <p:cNvSpPr/>
            <p:nvPr/>
          </p:nvSpPr>
          <p:spPr>
            <a:xfrm>
              <a:off x="1696590" y="1561886"/>
              <a:ext cx="280035" cy="370840"/>
            </a:xfrm>
            <a:custGeom>
              <a:avLst/>
              <a:gdLst/>
              <a:ahLst/>
              <a:cxnLst/>
              <a:rect l="l" t="t" r="r" b="b"/>
              <a:pathLst>
                <a:path w="280035" h="370839">
                  <a:moveTo>
                    <a:pt x="277928" y="0"/>
                  </a:moveTo>
                  <a:lnTo>
                    <a:pt x="2009" y="0"/>
                  </a:lnTo>
                  <a:lnTo>
                    <a:pt x="0" y="2231"/>
                  </a:lnTo>
                  <a:lnTo>
                    <a:pt x="0" y="368762"/>
                  </a:lnTo>
                  <a:lnTo>
                    <a:pt x="2009" y="370768"/>
                  </a:lnTo>
                  <a:lnTo>
                    <a:pt x="277928" y="370768"/>
                  </a:lnTo>
                  <a:lnTo>
                    <a:pt x="279937" y="368762"/>
                  </a:lnTo>
                  <a:lnTo>
                    <a:pt x="279937" y="360842"/>
                  </a:lnTo>
                  <a:lnTo>
                    <a:pt x="9926" y="360842"/>
                  </a:lnTo>
                  <a:lnTo>
                    <a:pt x="9926" y="9927"/>
                  </a:lnTo>
                  <a:lnTo>
                    <a:pt x="279937" y="9927"/>
                  </a:lnTo>
                  <a:lnTo>
                    <a:pt x="279937" y="2231"/>
                  </a:lnTo>
                  <a:lnTo>
                    <a:pt x="277928" y="0"/>
                  </a:lnTo>
                  <a:close/>
                </a:path>
                <a:path w="280035" h="370839">
                  <a:moveTo>
                    <a:pt x="279937" y="9927"/>
                  </a:moveTo>
                  <a:lnTo>
                    <a:pt x="270010" y="9927"/>
                  </a:lnTo>
                  <a:lnTo>
                    <a:pt x="270010" y="360842"/>
                  </a:lnTo>
                  <a:lnTo>
                    <a:pt x="279937" y="360842"/>
                  </a:lnTo>
                  <a:lnTo>
                    <a:pt x="279937" y="9927"/>
                  </a:lnTo>
                  <a:close/>
                </a:path>
                <a:path w="280035" h="370839">
                  <a:moveTo>
                    <a:pt x="227077" y="319646"/>
                  </a:moveTo>
                  <a:lnTo>
                    <a:pt x="52859" y="319646"/>
                  </a:lnTo>
                  <a:lnTo>
                    <a:pt x="50626" y="321863"/>
                  </a:lnTo>
                  <a:lnTo>
                    <a:pt x="50626" y="327629"/>
                  </a:lnTo>
                  <a:lnTo>
                    <a:pt x="52859" y="330069"/>
                  </a:lnTo>
                  <a:lnTo>
                    <a:pt x="227077" y="330069"/>
                  </a:lnTo>
                  <a:lnTo>
                    <a:pt x="229309" y="327629"/>
                  </a:lnTo>
                  <a:lnTo>
                    <a:pt x="229309" y="321863"/>
                  </a:lnTo>
                  <a:lnTo>
                    <a:pt x="227077" y="319646"/>
                  </a:lnTo>
                  <a:close/>
                </a:path>
                <a:path w="280035" h="370839">
                  <a:moveTo>
                    <a:pt x="119884" y="274975"/>
                  </a:moveTo>
                  <a:lnTo>
                    <a:pt x="118991" y="275197"/>
                  </a:lnTo>
                  <a:lnTo>
                    <a:pt x="118544" y="275866"/>
                  </a:lnTo>
                  <a:lnTo>
                    <a:pt x="107819" y="287209"/>
                  </a:lnTo>
                  <a:lnTo>
                    <a:pt x="100413" y="294427"/>
                  </a:lnTo>
                  <a:lnTo>
                    <a:pt x="92686" y="301283"/>
                  </a:lnTo>
                  <a:lnTo>
                    <a:pt x="84847" y="307526"/>
                  </a:lnTo>
                  <a:lnTo>
                    <a:pt x="82839" y="309087"/>
                  </a:lnTo>
                  <a:lnTo>
                    <a:pt x="82392" y="312209"/>
                  </a:lnTo>
                  <a:lnTo>
                    <a:pt x="83954" y="314215"/>
                  </a:lnTo>
                  <a:lnTo>
                    <a:pt x="85740" y="316222"/>
                  </a:lnTo>
                  <a:lnTo>
                    <a:pt x="88418" y="316668"/>
                  </a:lnTo>
                  <a:lnTo>
                    <a:pt x="90650" y="315107"/>
                  </a:lnTo>
                  <a:lnTo>
                    <a:pt x="97389" y="309794"/>
                  </a:lnTo>
                  <a:lnTo>
                    <a:pt x="103930" y="304181"/>
                  </a:lnTo>
                  <a:lnTo>
                    <a:pt x="110200" y="298332"/>
                  </a:lnTo>
                  <a:lnTo>
                    <a:pt x="116312" y="292141"/>
                  </a:lnTo>
                  <a:lnTo>
                    <a:pt x="126536" y="292141"/>
                  </a:lnTo>
                  <a:lnTo>
                    <a:pt x="124807" y="287805"/>
                  </a:lnTo>
                  <a:lnTo>
                    <a:pt x="123008" y="281886"/>
                  </a:lnTo>
                  <a:lnTo>
                    <a:pt x="121892" y="276758"/>
                  </a:lnTo>
                  <a:lnTo>
                    <a:pt x="121669" y="276089"/>
                  </a:lnTo>
                  <a:lnTo>
                    <a:pt x="121222" y="275421"/>
                  </a:lnTo>
                  <a:lnTo>
                    <a:pt x="119884" y="274975"/>
                  </a:lnTo>
                  <a:close/>
                </a:path>
                <a:path w="280035" h="370839">
                  <a:moveTo>
                    <a:pt x="126536" y="292141"/>
                  </a:moveTo>
                  <a:lnTo>
                    <a:pt x="116312" y="292141"/>
                  </a:lnTo>
                  <a:lnTo>
                    <a:pt x="118991" y="299276"/>
                  </a:lnTo>
                  <a:lnTo>
                    <a:pt x="122561" y="306188"/>
                  </a:lnTo>
                  <a:lnTo>
                    <a:pt x="127025" y="312431"/>
                  </a:lnTo>
                  <a:lnTo>
                    <a:pt x="127918" y="313322"/>
                  </a:lnTo>
                  <a:lnTo>
                    <a:pt x="129033" y="314215"/>
                  </a:lnTo>
                  <a:lnTo>
                    <a:pt x="130818" y="316222"/>
                  </a:lnTo>
                  <a:lnTo>
                    <a:pt x="135059" y="316222"/>
                  </a:lnTo>
                  <a:lnTo>
                    <a:pt x="137736" y="315553"/>
                  </a:lnTo>
                  <a:lnTo>
                    <a:pt x="139298" y="313768"/>
                  </a:lnTo>
                  <a:lnTo>
                    <a:pt x="139967" y="312877"/>
                  </a:lnTo>
                  <a:lnTo>
                    <a:pt x="141084" y="310870"/>
                  </a:lnTo>
                  <a:lnTo>
                    <a:pt x="142869" y="309087"/>
                  </a:lnTo>
                  <a:lnTo>
                    <a:pt x="144208" y="307303"/>
                  </a:lnTo>
                  <a:lnTo>
                    <a:pt x="145795" y="305520"/>
                  </a:lnTo>
                  <a:lnTo>
                    <a:pt x="133719" y="305520"/>
                  </a:lnTo>
                  <a:lnTo>
                    <a:pt x="130163" y="299726"/>
                  </a:lnTo>
                  <a:lnTo>
                    <a:pt x="127192" y="293786"/>
                  </a:lnTo>
                  <a:lnTo>
                    <a:pt x="126536" y="292141"/>
                  </a:lnTo>
                  <a:close/>
                </a:path>
                <a:path w="280035" h="370839">
                  <a:moveTo>
                    <a:pt x="173598" y="301283"/>
                  </a:moveTo>
                  <a:lnTo>
                    <a:pt x="149118" y="301283"/>
                  </a:lnTo>
                  <a:lnTo>
                    <a:pt x="149564" y="301506"/>
                  </a:lnTo>
                  <a:lnTo>
                    <a:pt x="150233" y="302176"/>
                  </a:lnTo>
                  <a:lnTo>
                    <a:pt x="150903" y="302621"/>
                  </a:lnTo>
                  <a:lnTo>
                    <a:pt x="151349" y="303067"/>
                  </a:lnTo>
                  <a:lnTo>
                    <a:pt x="152242" y="303735"/>
                  </a:lnTo>
                  <a:lnTo>
                    <a:pt x="157720" y="306007"/>
                  </a:lnTo>
                  <a:lnTo>
                    <a:pt x="163930" y="305854"/>
                  </a:lnTo>
                  <a:lnTo>
                    <a:pt x="170601" y="303360"/>
                  </a:lnTo>
                  <a:lnTo>
                    <a:pt x="173598" y="301283"/>
                  </a:lnTo>
                  <a:close/>
                </a:path>
                <a:path w="280035" h="370839">
                  <a:moveTo>
                    <a:pt x="151126" y="290358"/>
                  </a:moveTo>
                  <a:lnTo>
                    <a:pt x="147110" y="291473"/>
                  </a:lnTo>
                  <a:lnTo>
                    <a:pt x="146663" y="291473"/>
                  </a:lnTo>
                  <a:lnTo>
                    <a:pt x="146439" y="291696"/>
                  </a:lnTo>
                  <a:lnTo>
                    <a:pt x="144655" y="292141"/>
                  </a:lnTo>
                  <a:lnTo>
                    <a:pt x="142646" y="294149"/>
                  </a:lnTo>
                  <a:lnTo>
                    <a:pt x="142590" y="294427"/>
                  </a:lnTo>
                  <a:lnTo>
                    <a:pt x="142422" y="294595"/>
                  </a:lnTo>
                  <a:lnTo>
                    <a:pt x="142200" y="294595"/>
                  </a:lnTo>
                  <a:lnTo>
                    <a:pt x="141977" y="295263"/>
                  </a:lnTo>
                  <a:lnTo>
                    <a:pt x="140415" y="297270"/>
                  </a:lnTo>
                  <a:lnTo>
                    <a:pt x="139298" y="299054"/>
                  </a:lnTo>
                  <a:lnTo>
                    <a:pt x="137290" y="301061"/>
                  </a:lnTo>
                  <a:lnTo>
                    <a:pt x="135030" y="304209"/>
                  </a:lnTo>
                  <a:lnTo>
                    <a:pt x="133719" y="305520"/>
                  </a:lnTo>
                  <a:lnTo>
                    <a:pt x="145795" y="305520"/>
                  </a:lnTo>
                  <a:lnTo>
                    <a:pt x="145994" y="305296"/>
                  </a:lnTo>
                  <a:lnTo>
                    <a:pt x="147556" y="303289"/>
                  </a:lnTo>
                  <a:lnTo>
                    <a:pt x="149118" y="301506"/>
                  </a:lnTo>
                  <a:lnTo>
                    <a:pt x="149118" y="301283"/>
                  </a:lnTo>
                  <a:lnTo>
                    <a:pt x="173598" y="301283"/>
                  </a:lnTo>
                  <a:lnTo>
                    <a:pt x="177459" y="298608"/>
                  </a:lnTo>
                  <a:lnTo>
                    <a:pt x="177683" y="298162"/>
                  </a:lnTo>
                  <a:lnTo>
                    <a:pt x="161169" y="298162"/>
                  </a:lnTo>
                  <a:lnTo>
                    <a:pt x="157598" y="295932"/>
                  </a:lnTo>
                  <a:lnTo>
                    <a:pt x="157152" y="295709"/>
                  </a:lnTo>
                  <a:lnTo>
                    <a:pt x="156928" y="295263"/>
                  </a:lnTo>
                  <a:lnTo>
                    <a:pt x="156483" y="294595"/>
                  </a:lnTo>
                  <a:lnTo>
                    <a:pt x="154473" y="293034"/>
                  </a:lnTo>
                  <a:lnTo>
                    <a:pt x="151126" y="290358"/>
                  </a:lnTo>
                  <a:close/>
                </a:path>
                <a:path w="280035" h="370839">
                  <a:moveTo>
                    <a:pt x="184377" y="279434"/>
                  </a:moveTo>
                  <a:lnTo>
                    <a:pt x="177683" y="285454"/>
                  </a:lnTo>
                  <a:lnTo>
                    <a:pt x="172327" y="290135"/>
                  </a:lnTo>
                  <a:lnTo>
                    <a:pt x="171434" y="291028"/>
                  </a:lnTo>
                  <a:lnTo>
                    <a:pt x="171211" y="291473"/>
                  </a:lnTo>
                  <a:lnTo>
                    <a:pt x="167194" y="294817"/>
                  </a:lnTo>
                  <a:lnTo>
                    <a:pt x="161169" y="298162"/>
                  </a:lnTo>
                  <a:lnTo>
                    <a:pt x="177683" y="298162"/>
                  </a:lnTo>
                  <a:lnTo>
                    <a:pt x="178128" y="297939"/>
                  </a:lnTo>
                  <a:lnTo>
                    <a:pt x="178575" y="297493"/>
                  </a:lnTo>
                  <a:lnTo>
                    <a:pt x="187502" y="289467"/>
                  </a:lnTo>
                  <a:lnTo>
                    <a:pt x="195730" y="289467"/>
                  </a:lnTo>
                  <a:lnTo>
                    <a:pt x="196651" y="288798"/>
                  </a:lnTo>
                  <a:lnTo>
                    <a:pt x="197219" y="285454"/>
                  </a:lnTo>
                  <a:lnTo>
                    <a:pt x="197544" y="283669"/>
                  </a:lnTo>
                  <a:lnTo>
                    <a:pt x="195759" y="281217"/>
                  </a:lnTo>
                  <a:lnTo>
                    <a:pt x="193080" y="280771"/>
                  </a:lnTo>
                  <a:lnTo>
                    <a:pt x="184377" y="279434"/>
                  </a:lnTo>
                  <a:close/>
                </a:path>
                <a:path w="280035" h="370839">
                  <a:moveTo>
                    <a:pt x="195730" y="289467"/>
                  </a:moveTo>
                  <a:lnTo>
                    <a:pt x="187502" y="289467"/>
                  </a:lnTo>
                  <a:lnTo>
                    <a:pt x="191742" y="290135"/>
                  </a:lnTo>
                  <a:lnTo>
                    <a:pt x="194196" y="290581"/>
                  </a:lnTo>
                  <a:lnTo>
                    <a:pt x="195730" y="2894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47216" y="1620951"/>
              <a:ext cx="179180" cy="17223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10639" y="2618232"/>
              <a:ext cx="963168" cy="969263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1510223" y="2836164"/>
            <a:ext cx="570230" cy="499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80" dirty="0">
                <a:latin typeface="Trebuchet MS"/>
                <a:cs typeface="Trebuchet MS"/>
              </a:rPr>
              <a:t>&gt;18k</a:t>
            </a:r>
            <a:endParaRPr sz="2000">
              <a:latin typeface="Trebuchet MS"/>
              <a:cs typeface="Trebuchet MS"/>
            </a:endParaRPr>
          </a:p>
          <a:p>
            <a:pPr marL="41910">
              <a:lnSpc>
                <a:spcPct val="100000"/>
              </a:lnSpc>
              <a:spcBef>
                <a:spcPts val="10"/>
              </a:spcBef>
            </a:pPr>
            <a:r>
              <a:rPr sz="1100" spc="90" dirty="0">
                <a:latin typeface="Trebuchet MS"/>
                <a:cs typeface="Trebuchet MS"/>
              </a:rPr>
              <a:t>(+40%)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844728" y="3703320"/>
            <a:ext cx="1018540" cy="5226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335280">
              <a:lnSpc>
                <a:spcPts val="1300"/>
              </a:lnSpc>
              <a:spcBef>
                <a:spcPts val="160"/>
              </a:spcBef>
            </a:pPr>
            <a:r>
              <a:rPr sz="1100" b="1" spc="200" dirty="0">
                <a:solidFill>
                  <a:srgbClr val="FFFFFF"/>
                </a:solidFill>
                <a:latin typeface="Trebuchet MS"/>
                <a:cs typeface="Trebuchet MS"/>
              </a:rPr>
              <a:t>%</a:t>
            </a:r>
            <a:r>
              <a:rPr sz="11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30" dirty="0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sz="1100" b="1" spc="55" dirty="0">
                <a:solidFill>
                  <a:srgbClr val="FFFFFF"/>
                </a:solidFill>
                <a:latin typeface="Trebuchet MS"/>
                <a:cs typeface="Trebuchet MS"/>
              </a:rPr>
              <a:t>estudantes</a:t>
            </a:r>
            <a:r>
              <a:rPr sz="1100" b="1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45" dirty="0">
                <a:solidFill>
                  <a:srgbClr val="FFFFFF"/>
                </a:solidFill>
                <a:latin typeface="Trebuchet MS"/>
                <a:cs typeface="Trebuchet MS"/>
              </a:rPr>
              <a:t>do </a:t>
            </a:r>
            <a:r>
              <a:rPr sz="1100" b="1" dirty="0">
                <a:solidFill>
                  <a:srgbClr val="FFFFFF"/>
                </a:solidFill>
                <a:latin typeface="Trebuchet MS"/>
                <a:cs typeface="Trebuchet MS"/>
              </a:rPr>
              <a:t>sexo</a:t>
            </a:r>
            <a:r>
              <a:rPr sz="1100" b="1" spc="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Trebuchet MS"/>
                <a:cs typeface="Trebuchet MS"/>
              </a:rPr>
              <a:t>feminino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928072" y="2023872"/>
            <a:ext cx="84709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47625">
              <a:lnSpc>
                <a:spcPts val="1300"/>
              </a:lnSpc>
              <a:spcBef>
                <a:spcPts val="160"/>
              </a:spcBef>
            </a:pPr>
            <a:r>
              <a:rPr sz="1100" b="1" spc="10" dirty="0">
                <a:solidFill>
                  <a:srgbClr val="3DFCFF"/>
                </a:solidFill>
                <a:latin typeface="Trebuchet MS"/>
                <a:cs typeface="Trebuchet MS"/>
              </a:rPr>
              <a:t>Expandir</a:t>
            </a:r>
            <a:r>
              <a:rPr sz="1100" b="1" spc="25" dirty="0">
                <a:solidFill>
                  <a:srgbClr val="3DFCFF"/>
                </a:solidFill>
                <a:latin typeface="Trebuchet MS"/>
                <a:cs typeface="Trebuchet MS"/>
              </a:rPr>
              <a:t> </a:t>
            </a:r>
            <a:r>
              <a:rPr sz="1100" b="1" spc="105" dirty="0">
                <a:solidFill>
                  <a:srgbClr val="3DFCFF"/>
                </a:solidFill>
                <a:latin typeface="Trebuchet MS"/>
                <a:cs typeface="Trebuchet MS"/>
              </a:rPr>
              <a:t>a </a:t>
            </a:r>
            <a:r>
              <a:rPr sz="1100" b="1" spc="-10" dirty="0">
                <a:solidFill>
                  <a:srgbClr val="3DFCFF"/>
                </a:solidFill>
                <a:latin typeface="Trebuchet MS"/>
                <a:cs typeface="Trebuchet MS"/>
              </a:rPr>
              <a:t>diversidade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6870192" y="1541698"/>
            <a:ext cx="963294" cy="2045970"/>
            <a:chOff x="6870192" y="1541698"/>
            <a:chExt cx="963294" cy="2045970"/>
          </a:xfrm>
        </p:grpSpPr>
        <p:pic>
          <p:nvPicPr>
            <p:cNvPr id="49" name="object 4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14953" y="1541698"/>
              <a:ext cx="473588" cy="41001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70192" y="2618232"/>
              <a:ext cx="963168" cy="969263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7013797" y="2836164"/>
            <a:ext cx="681355" cy="499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35" dirty="0">
                <a:latin typeface="Trebuchet MS"/>
                <a:cs typeface="Trebuchet MS"/>
              </a:rPr>
              <a:t>&gt;25%</a:t>
            </a:r>
            <a:endParaRPr sz="2000">
              <a:latin typeface="Trebuchet MS"/>
              <a:cs typeface="Trebuchet MS"/>
            </a:endParaRPr>
          </a:p>
          <a:p>
            <a:pPr marL="53340">
              <a:lnSpc>
                <a:spcPct val="100000"/>
              </a:lnSpc>
              <a:spcBef>
                <a:spcPts val="10"/>
              </a:spcBef>
            </a:pPr>
            <a:r>
              <a:rPr sz="1100" spc="105" dirty="0">
                <a:latin typeface="Trebuchet MS"/>
                <a:cs typeface="Trebuchet MS"/>
              </a:rPr>
              <a:t>(+8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p.p.)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228455" y="4759959"/>
            <a:ext cx="17335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Lucida Sans Unicode"/>
                <a:cs typeface="Lucida Sans Unicode"/>
              </a:rPr>
              <a:t>Nota:</a:t>
            </a:r>
            <a:r>
              <a:rPr sz="6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Delta</a:t>
            </a:r>
            <a:r>
              <a:rPr sz="600" dirty="0">
                <a:solidFill>
                  <a:srgbClr val="FFFFFF"/>
                </a:solidFill>
                <a:latin typeface="Lucida Sans Unicode"/>
                <a:cs typeface="Lucida Sans Unicode"/>
              </a:rPr>
              <a:t> de </a:t>
            </a:r>
            <a:r>
              <a:rPr sz="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KPIs</a:t>
            </a:r>
            <a:r>
              <a:rPr sz="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vs</a:t>
            </a:r>
            <a:r>
              <a:rPr sz="6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FFFFFF"/>
                </a:solidFill>
                <a:latin typeface="Trebuchet MS"/>
                <a:cs typeface="Trebuchet MS"/>
              </a:rPr>
              <a:t>2023;</a:t>
            </a:r>
            <a:r>
              <a:rPr sz="7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Fonte:</a:t>
            </a:r>
            <a:r>
              <a:rPr sz="6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FFFFFF"/>
                </a:solidFill>
                <a:latin typeface="Lucida Sans Unicode"/>
                <a:cs typeface="Lucida Sans Unicode"/>
              </a:rPr>
              <a:t>42 </a:t>
            </a:r>
            <a:r>
              <a:rPr sz="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Portugal</a:t>
            </a:r>
            <a:endParaRPr sz="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00" spc="-260" dirty="0">
                <a:solidFill>
                  <a:srgbClr val="FFFFFF"/>
                </a:solidFill>
              </a:rPr>
              <a:t>PRÓXIMAS</a:t>
            </a:r>
            <a:r>
              <a:rPr sz="4700" spc="-740" dirty="0">
                <a:solidFill>
                  <a:srgbClr val="FFFFFF"/>
                </a:solidFill>
              </a:rPr>
              <a:t> </a:t>
            </a:r>
            <a:r>
              <a:rPr sz="4700" spc="-370" dirty="0">
                <a:solidFill>
                  <a:srgbClr val="FFFFFF"/>
                </a:solidFill>
              </a:rPr>
              <a:t>PISCINE:</a:t>
            </a:r>
            <a:endParaRPr sz="47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9855" y="2221992"/>
            <a:ext cx="3081528" cy="145084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43850" y="2384043"/>
            <a:ext cx="226187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b="1" spc="-85" dirty="0">
                <a:solidFill>
                  <a:srgbClr val="FFFFFF"/>
                </a:solidFill>
                <a:latin typeface="Tahoma"/>
                <a:cs typeface="Tahoma"/>
              </a:rPr>
              <a:t>VERÃO</a:t>
            </a:r>
            <a:endParaRPr sz="52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13874" y="4977384"/>
            <a:ext cx="448309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10" dirty="0">
                <a:solidFill>
                  <a:srgbClr val="595959"/>
                </a:solidFill>
                <a:latin typeface="Arial"/>
                <a:cs typeface="Arial"/>
              </a:rPr>
              <a:t>Fevereiro</a:t>
            </a:r>
            <a:r>
              <a:rPr sz="500" spc="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500" spc="-20" dirty="0">
                <a:solidFill>
                  <a:srgbClr val="595959"/>
                </a:solidFill>
                <a:latin typeface="Arial"/>
                <a:cs typeface="Arial"/>
              </a:rPr>
              <a:t>2024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2F2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99742" y="4812284"/>
            <a:ext cx="7429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0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6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56488" y="0"/>
            <a:ext cx="7431405" cy="5143500"/>
            <a:chOff x="856488" y="0"/>
            <a:chExt cx="7431405" cy="51435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488" y="0"/>
              <a:ext cx="7431023" cy="51419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57250" y="0"/>
              <a:ext cx="7429500" cy="5143500"/>
            </a:xfrm>
            <a:custGeom>
              <a:avLst/>
              <a:gdLst/>
              <a:ahLst/>
              <a:cxnLst/>
              <a:rect l="l" t="t" r="r" b="b"/>
              <a:pathLst>
                <a:path w="7429500" h="5143500">
                  <a:moveTo>
                    <a:pt x="7429500" y="0"/>
                  </a:moveTo>
                  <a:lnTo>
                    <a:pt x="0" y="0"/>
                  </a:lnTo>
                  <a:lnTo>
                    <a:pt x="0" y="5143499"/>
                  </a:lnTo>
                  <a:lnTo>
                    <a:pt x="7429500" y="5143499"/>
                  </a:lnTo>
                  <a:lnTo>
                    <a:pt x="7429500" y="0"/>
                  </a:lnTo>
                  <a:close/>
                </a:path>
              </a:pathLst>
            </a:custGeom>
            <a:solidFill>
              <a:srgbClr val="181818">
                <a:alpha val="788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328122" y="2820923"/>
            <a:ext cx="1749425" cy="10617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ctr">
              <a:lnSpc>
                <a:spcPct val="96400"/>
              </a:lnSpc>
              <a:spcBef>
                <a:spcPts val="160"/>
              </a:spcBef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Partilhar</a:t>
            </a:r>
            <a:r>
              <a:rPr sz="14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204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4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Trebuchet MS"/>
                <a:cs typeface="Trebuchet MS"/>
              </a:rPr>
              <a:t>evolução </a:t>
            </a:r>
            <a:r>
              <a:rPr sz="1400" spc="170" dirty="0">
                <a:solidFill>
                  <a:srgbClr val="FFFFFF"/>
                </a:solidFill>
                <a:latin typeface="Trebuchet MS"/>
                <a:cs typeface="Trebuchet MS"/>
              </a:rPr>
              <a:t>da</a:t>
            </a:r>
            <a:r>
              <a:rPr sz="14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65" dirty="0">
                <a:solidFill>
                  <a:srgbClr val="FFFFFF"/>
                </a:solidFill>
                <a:latin typeface="Trebuchet MS"/>
                <a:cs typeface="Trebuchet MS"/>
              </a:rPr>
              <a:t>Escola</a:t>
            </a:r>
            <a:r>
              <a:rPr sz="14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42</a:t>
            </a:r>
            <a:r>
              <a:rPr sz="1400" b="1" spc="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130" dirty="0">
                <a:solidFill>
                  <a:srgbClr val="FFFFFF"/>
                </a:solidFill>
                <a:latin typeface="Trebuchet MS"/>
                <a:cs typeface="Trebuchet MS"/>
              </a:rPr>
              <a:t>em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Portugal, </a:t>
            </a:r>
            <a:r>
              <a:rPr sz="1400" spc="110" dirty="0">
                <a:solidFill>
                  <a:srgbClr val="FFFFFF"/>
                </a:solidFill>
                <a:latin typeface="Trebuchet MS"/>
                <a:cs typeface="Trebuchet MS"/>
              </a:rPr>
              <a:t>desde</a:t>
            </a:r>
            <a:r>
              <a:rPr sz="14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Trebuchet MS"/>
                <a:cs typeface="Trebuchet MS"/>
              </a:rPr>
              <a:t>o </a:t>
            </a:r>
            <a:r>
              <a:rPr sz="1400" spc="105" dirty="0">
                <a:solidFill>
                  <a:srgbClr val="FFFFFF"/>
                </a:solidFill>
                <a:latin typeface="Trebuchet MS"/>
                <a:cs typeface="Trebuchet MS"/>
              </a:rPr>
              <a:t>seu</a:t>
            </a:r>
            <a:r>
              <a:rPr sz="14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Trebuchet MS"/>
                <a:cs typeface="Trebuchet MS"/>
              </a:rPr>
              <a:t>lançamento</a:t>
            </a:r>
            <a:r>
              <a:rPr sz="1400" spc="5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175" dirty="0">
                <a:solidFill>
                  <a:srgbClr val="FFFFFF"/>
                </a:solidFill>
                <a:latin typeface="Trebuchet MS"/>
                <a:cs typeface="Trebuchet MS"/>
              </a:rPr>
              <a:t>em</a:t>
            </a:r>
            <a:r>
              <a:rPr sz="14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Trebuchet MS"/>
                <a:cs typeface="Trebuchet MS"/>
              </a:rPr>
              <a:t>2020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28456" y="390651"/>
            <a:ext cx="14598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30" dirty="0">
                <a:solidFill>
                  <a:srgbClr val="FFFFFF"/>
                </a:solidFill>
                <a:latin typeface="Trebuchet MS"/>
                <a:cs typeface="Trebuchet MS"/>
              </a:rPr>
              <a:t>Tópico</a:t>
            </a:r>
            <a:r>
              <a:rPr sz="2800" b="1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-64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30679" y="1645920"/>
            <a:ext cx="5882640" cy="2600325"/>
            <a:chOff x="1630679" y="1645920"/>
            <a:chExt cx="5882640" cy="2600325"/>
          </a:xfrm>
        </p:grpSpPr>
        <p:sp>
          <p:nvSpPr>
            <p:cNvPr id="10" name="object 10"/>
            <p:cNvSpPr/>
            <p:nvPr/>
          </p:nvSpPr>
          <p:spPr>
            <a:xfrm>
              <a:off x="3158435" y="1999719"/>
              <a:ext cx="455930" cy="2237105"/>
            </a:xfrm>
            <a:custGeom>
              <a:avLst/>
              <a:gdLst/>
              <a:ahLst/>
              <a:cxnLst/>
              <a:rect l="l" t="t" r="r" b="b"/>
              <a:pathLst>
                <a:path w="455929" h="2237104">
                  <a:moveTo>
                    <a:pt x="455582" y="0"/>
                  </a:moveTo>
                  <a:lnTo>
                    <a:pt x="0" y="2236898"/>
                  </a:lnTo>
                </a:path>
              </a:pathLst>
            </a:custGeom>
            <a:ln w="19050">
              <a:solidFill>
                <a:srgbClr val="00C2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29981" y="1999719"/>
              <a:ext cx="455930" cy="2237105"/>
            </a:xfrm>
            <a:custGeom>
              <a:avLst/>
              <a:gdLst/>
              <a:ahLst/>
              <a:cxnLst/>
              <a:rect l="l" t="t" r="r" b="b"/>
              <a:pathLst>
                <a:path w="455929" h="2237104">
                  <a:moveTo>
                    <a:pt x="455582" y="0"/>
                  </a:moveTo>
                  <a:lnTo>
                    <a:pt x="0" y="2236898"/>
                  </a:lnTo>
                </a:path>
              </a:pathLst>
            </a:custGeom>
            <a:ln w="19050">
              <a:solidFill>
                <a:srgbClr val="00C2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2023" y="1645920"/>
              <a:ext cx="1139952" cy="11429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0679" y="1645920"/>
              <a:ext cx="1139952" cy="11429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73367" y="1645920"/>
              <a:ext cx="1139952" cy="1142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0"/>
            <a:ext cx="7431023" cy="514197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214120" y="1064964"/>
            <a:ext cx="4860296" cy="3199309"/>
            <a:chOff x="1213911" y="1064964"/>
            <a:chExt cx="4860296" cy="3199309"/>
          </a:xfrm>
        </p:grpSpPr>
        <p:sp>
          <p:nvSpPr>
            <p:cNvPr id="12" name="object 12"/>
            <p:cNvSpPr/>
            <p:nvPr/>
          </p:nvSpPr>
          <p:spPr>
            <a:xfrm>
              <a:off x="2959698" y="1369126"/>
              <a:ext cx="109220" cy="403225"/>
            </a:xfrm>
            <a:custGeom>
              <a:avLst/>
              <a:gdLst/>
              <a:ahLst/>
              <a:cxnLst/>
              <a:rect l="l" t="t" r="r" b="b"/>
              <a:pathLst>
                <a:path w="109219" h="403225">
                  <a:moveTo>
                    <a:pt x="109105" y="0"/>
                  </a:moveTo>
                  <a:lnTo>
                    <a:pt x="0" y="402970"/>
                  </a:lnTo>
                </a:path>
              </a:pathLst>
            </a:custGeom>
            <a:ln w="9525">
              <a:solidFill>
                <a:srgbClr val="1F81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87038" y="1369126"/>
              <a:ext cx="109220" cy="403225"/>
            </a:xfrm>
            <a:custGeom>
              <a:avLst/>
              <a:gdLst/>
              <a:ahLst/>
              <a:cxnLst/>
              <a:rect l="l" t="t" r="r" b="b"/>
              <a:pathLst>
                <a:path w="109219" h="403225">
                  <a:moveTo>
                    <a:pt x="109105" y="0"/>
                  </a:moveTo>
                  <a:lnTo>
                    <a:pt x="0" y="402970"/>
                  </a:lnTo>
                </a:path>
              </a:pathLst>
            </a:custGeom>
            <a:ln w="9525">
              <a:solidFill>
                <a:srgbClr val="1F81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14377" y="1369126"/>
              <a:ext cx="109220" cy="403225"/>
            </a:xfrm>
            <a:custGeom>
              <a:avLst/>
              <a:gdLst/>
              <a:ahLst/>
              <a:cxnLst/>
              <a:rect l="l" t="t" r="r" b="b"/>
              <a:pathLst>
                <a:path w="109219" h="403225">
                  <a:moveTo>
                    <a:pt x="109105" y="0"/>
                  </a:moveTo>
                  <a:lnTo>
                    <a:pt x="0" y="402970"/>
                  </a:lnTo>
                </a:path>
              </a:pathLst>
            </a:custGeom>
            <a:ln w="9525">
              <a:solidFill>
                <a:srgbClr val="1F81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673816" y="1369126"/>
              <a:ext cx="109220" cy="403225"/>
            </a:xfrm>
            <a:custGeom>
              <a:avLst/>
              <a:gdLst/>
              <a:ahLst/>
              <a:cxnLst/>
              <a:rect l="l" t="t" r="r" b="b"/>
              <a:pathLst>
                <a:path w="109220" h="403225">
                  <a:moveTo>
                    <a:pt x="109105" y="0"/>
                  </a:moveTo>
                  <a:lnTo>
                    <a:pt x="0" y="402970"/>
                  </a:lnTo>
                </a:path>
              </a:pathLst>
            </a:custGeom>
            <a:ln w="9525">
              <a:solidFill>
                <a:srgbClr val="1F81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50873" y="1369126"/>
              <a:ext cx="109220" cy="403225"/>
            </a:xfrm>
            <a:custGeom>
              <a:avLst/>
              <a:gdLst/>
              <a:ahLst/>
              <a:cxnLst/>
              <a:rect l="l" t="t" r="r" b="b"/>
              <a:pathLst>
                <a:path w="109220" h="403225">
                  <a:moveTo>
                    <a:pt x="109105" y="0"/>
                  </a:moveTo>
                  <a:lnTo>
                    <a:pt x="0" y="402970"/>
                  </a:lnTo>
                </a:path>
              </a:pathLst>
            </a:custGeom>
            <a:ln w="9525">
              <a:solidFill>
                <a:srgbClr val="1F81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92277" y="1369126"/>
              <a:ext cx="109220" cy="403225"/>
            </a:xfrm>
            <a:custGeom>
              <a:avLst/>
              <a:gdLst/>
              <a:ahLst/>
              <a:cxnLst/>
              <a:rect l="l" t="t" r="r" b="b"/>
              <a:pathLst>
                <a:path w="109220" h="403225">
                  <a:moveTo>
                    <a:pt x="109105" y="0"/>
                  </a:moveTo>
                  <a:lnTo>
                    <a:pt x="0" y="402970"/>
                  </a:lnTo>
                </a:path>
              </a:pathLst>
            </a:custGeom>
            <a:ln w="9525">
              <a:solidFill>
                <a:srgbClr val="1F81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521078" y="372220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013" y="0"/>
                  </a:moveTo>
                  <a:lnTo>
                    <a:pt x="0" y="0"/>
                  </a:lnTo>
                  <a:lnTo>
                    <a:pt x="0" y="1012"/>
                  </a:lnTo>
                  <a:lnTo>
                    <a:pt x="1013" y="1012"/>
                  </a:lnTo>
                  <a:lnTo>
                    <a:pt x="1013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3911" y="2134436"/>
              <a:ext cx="4526020" cy="212983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665967" y="384987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2025" y="0"/>
                  </a:moveTo>
                  <a:lnTo>
                    <a:pt x="2025" y="1013"/>
                  </a:lnTo>
                  <a:lnTo>
                    <a:pt x="0" y="1013"/>
                  </a:lnTo>
                  <a:lnTo>
                    <a:pt x="0" y="0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064682" y="1064964"/>
              <a:ext cx="9525" cy="2830195"/>
            </a:xfrm>
            <a:custGeom>
              <a:avLst/>
              <a:gdLst/>
              <a:ahLst/>
              <a:cxnLst/>
              <a:rect l="l" t="t" r="r" b="b"/>
              <a:pathLst>
                <a:path w="9525" h="2830195">
                  <a:moveTo>
                    <a:pt x="7392" y="0"/>
                  </a:moveTo>
                  <a:lnTo>
                    <a:pt x="2132" y="0"/>
                  </a:lnTo>
                  <a:lnTo>
                    <a:pt x="0" y="2132"/>
                  </a:lnTo>
                  <a:lnTo>
                    <a:pt x="0" y="7401"/>
                  </a:lnTo>
                  <a:lnTo>
                    <a:pt x="2132" y="9533"/>
                  </a:lnTo>
                  <a:lnTo>
                    <a:pt x="7392" y="9533"/>
                  </a:lnTo>
                  <a:lnTo>
                    <a:pt x="9525" y="7401"/>
                  </a:lnTo>
                  <a:lnTo>
                    <a:pt x="9525" y="2132"/>
                  </a:lnTo>
                  <a:lnTo>
                    <a:pt x="7392" y="0"/>
                  </a:lnTo>
                  <a:close/>
                </a:path>
                <a:path w="9525" h="2830195">
                  <a:moveTo>
                    <a:pt x="7392" y="38108"/>
                  </a:moveTo>
                  <a:lnTo>
                    <a:pt x="2132" y="38108"/>
                  </a:lnTo>
                  <a:lnTo>
                    <a:pt x="0" y="40241"/>
                  </a:lnTo>
                  <a:lnTo>
                    <a:pt x="0" y="45511"/>
                  </a:lnTo>
                  <a:lnTo>
                    <a:pt x="2132" y="47644"/>
                  </a:lnTo>
                  <a:lnTo>
                    <a:pt x="7392" y="47644"/>
                  </a:lnTo>
                  <a:lnTo>
                    <a:pt x="9525" y="45511"/>
                  </a:lnTo>
                  <a:lnTo>
                    <a:pt x="9525" y="40241"/>
                  </a:lnTo>
                  <a:lnTo>
                    <a:pt x="7392" y="38108"/>
                  </a:lnTo>
                  <a:close/>
                </a:path>
                <a:path w="9525" h="2830195">
                  <a:moveTo>
                    <a:pt x="7392" y="76219"/>
                  </a:moveTo>
                  <a:lnTo>
                    <a:pt x="2132" y="76219"/>
                  </a:lnTo>
                  <a:lnTo>
                    <a:pt x="0" y="78351"/>
                  </a:lnTo>
                  <a:lnTo>
                    <a:pt x="0" y="83620"/>
                  </a:lnTo>
                  <a:lnTo>
                    <a:pt x="2132" y="85752"/>
                  </a:lnTo>
                  <a:lnTo>
                    <a:pt x="7392" y="85752"/>
                  </a:lnTo>
                  <a:lnTo>
                    <a:pt x="9525" y="83620"/>
                  </a:lnTo>
                  <a:lnTo>
                    <a:pt x="9525" y="78351"/>
                  </a:lnTo>
                  <a:lnTo>
                    <a:pt x="7392" y="76219"/>
                  </a:lnTo>
                  <a:close/>
                </a:path>
                <a:path w="9525" h="2830195">
                  <a:moveTo>
                    <a:pt x="7392" y="114327"/>
                  </a:moveTo>
                  <a:lnTo>
                    <a:pt x="2132" y="114327"/>
                  </a:lnTo>
                  <a:lnTo>
                    <a:pt x="0" y="116460"/>
                  </a:lnTo>
                  <a:lnTo>
                    <a:pt x="0" y="121730"/>
                  </a:lnTo>
                  <a:lnTo>
                    <a:pt x="2132" y="123863"/>
                  </a:lnTo>
                  <a:lnTo>
                    <a:pt x="7392" y="123863"/>
                  </a:lnTo>
                  <a:lnTo>
                    <a:pt x="9525" y="121730"/>
                  </a:lnTo>
                  <a:lnTo>
                    <a:pt x="9525" y="116460"/>
                  </a:lnTo>
                  <a:lnTo>
                    <a:pt x="7392" y="114327"/>
                  </a:lnTo>
                  <a:close/>
                </a:path>
                <a:path w="9525" h="2830195">
                  <a:moveTo>
                    <a:pt x="7392" y="152438"/>
                  </a:moveTo>
                  <a:lnTo>
                    <a:pt x="2132" y="152438"/>
                  </a:lnTo>
                  <a:lnTo>
                    <a:pt x="0" y="154570"/>
                  </a:lnTo>
                  <a:lnTo>
                    <a:pt x="0" y="159839"/>
                  </a:lnTo>
                  <a:lnTo>
                    <a:pt x="2132" y="161971"/>
                  </a:lnTo>
                  <a:lnTo>
                    <a:pt x="7392" y="161971"/>
                  </a:lnTo>
                  <a:lnTo>
                    <a:pt x="9525" y="159839"/>
                  </a:lnTo>
                  <a:lnTo>
                    <a:pt x="9525" y="154570"/>
                  </a:lnTo>
                  <a:lnTo>
                    <a:pt x="7392" y="152438"/>
                  </a:lnTo>
                  <a:close/>
                </a:path>
                <a:path w="9525" h="2830195">
                  <a:moveTo>
                    <a:pt x="7392" y="190546"/>
                  </a:moveTo>
                  <a:lnTo>
                    <a:pt x="2132" y="190546"/>
                  </a:lnTo>
                  <a:lnTo>
                    <a:pt x="0" y="192679"/>
                  </a:lnTo>
                  <a:lnTo>
                    <a:pt x="0" y="197949"/>
                  </a:lnTo>
                  <a:lnTo>
                    <a:pt x="2132" y="200082"/>
                  </a:lnTo>
                  <a:lnTo>
                    <a:pt x="7392" y="200082"/>
                  </a:lnTo>
                  <a:lnTo>
                    <a:pt x="9525" y="197949"/>
                  </a:lnTo>
                  <a:lnTo>
                    <a:pt x="9525" y="192679"/>
                  </a:lnTo>
                  <a:lnTo>
                    <a:pt x="7392" y="190546"/>
                  </a:lnTo>
                  <a:close/>
                </a:path>
                <a:path w="9525" h="2830195">
                  <a:moveTo>
                    <a:pt x="7392" y="228657"/>
                  </a:moveTo>
                  <a:lnTo>
                    <a:pt x="2132" y="228657"/>
                  </a:lnTo>
                  <a:lnTo>
                    <a:pt x="0" y="230789"/>
                  </a:lnTo>
                  <a:lnTo>
                    <a:pt x="0" y="236058"/>
                  </a:lnTo>
                  <a:lnTo>
                    <a:pt x="2132" y="238191"/>
                  </a:lnTo>
                  <a:lnTo>
                    <a:pt x="7392" y="238191"/>
                  </a:lnTo>
                  <a:lnTo>
                    <a:pt x="9525" y="236058"/>
                  </a:lnTo>
                  <a:lnTo>
                    <a:pt x="9525" y="230789"/>
                  </a:lnTo>
                  <a:lnTo>
                    <a:pt x="7392" y="228657"/>
                  </a:lnTo>
                  <a:close/>
                </a:path>
                <a:path w="9525" h="2830195">
                  <a:moveTo>
                    <a:pt x="7392" y="266766"/>
                  </a:moveTo>
                  <a:lnTo>
                    <a:pt x="2132" y="266766"/>
                  </a:lnTo>
                  <a:lnTo>
                    <a:pt x="0" y="268898"/>
                  </a:lnTo>
                  <a:lnTo>
                    <a:pt x="0" y="274168"/>
                  </a:lnTo>
                  <a:lnTo>
                    <a:pt x="2132" y="276301"/>
                  </a:lnTo>
                  <a:lnTo>
                    <a:pt x="7392" y="276301"/>
                  </a:lnTo>
                  <a:lnTo>
                    <a:pt x="9525" y="274168"/>
                  </a:lnTo>
                  <a:lnTo>
                    <a:pt x="9525" y="268898"/>
                  </a:lnTo>
                  <a:lnTo>
                    <a:pt x="7392" y="266766"/>
                  </a:lnTo>
                  <a:close/>
                </a:path>
                <a:path w="9525" h="2830195">
                  <a:moveTo>
                    <a:pt x="7392" y="304876"/>
                  </a:moveTo>
                  <a:lnTo>
                    <a:pt x="2132" y="304876"/>
                  </a:lnTo>
                  <a:lnTo>
                    <a:pt x="0" y="307008"/>
                  </a:lnTo>
                  <a:lnTo>
                    <a:pt x="0" y="312277"/>
                  </a:lnTo>
                  <a:lnTo>
                    <a:pt x="2132" y="314410"/>
                  </a:lnTo>
                  <a:lnTo>
                    <a:pt x="7392" y="314410"/>
                  </a:lnTo>
                  <a:lnTo>
                    <a:pt x="9525" y="312277"/>
                  </a:lnTo>
                  <a:lnTo>
                    <a:pt x="9525" y="307008"/>
                  </a:lnTo>
                  <a:lnTo>
                    <a:pt x="7392" y="304876"/>
                  </a:lnTo>
                  <a:close/>
                </a:path>
                <a:path w="9525" h="2830195">
                  <a:moveTo>
                    <a:pt x="7392" y="342985"/>
                  </a:moveTo>
                  <a:lnTo>
                    <a:pt x="2132" y="342985"/>
                  </a:lnTo>
                  <a:lnTo>
                    <a:pt x="0" y="345117"/>
                  </a:lnTo>
                  <a:lnTo>
                    <a:pt x="0" y="350387"/>
                  </a:lnTo>
                  <a:lnTo>
                    <a:pt x="2132" y="352520"/>
                  </a:lnTo>
                  <a:lnTo>
                    <a:pt x="7392" y="352520"/>
                  </a:lnTo>
                  <a:lnTo>
                    <a:pt x="9525" y="350387"/>
                  </a:lnTo>
                  <a:lnTo>
                    <a:pt x="9525" y="345117"/>
                  </a:lnTo>
                  <a:lnTo>
                    <a:pt x="7392" y="342985"/>
                  </a:lnTo>
                  <a:close/>
                </a:path>
                <a:path w="9525" h="2830195">
                  <a:moveTo>
                    <a:pt x="7392" y="381095"/>
                  </a:moveTo>
                  <a:lnTo>
                    <a:pt x="2132" y="381095"/>
                  </a:lnTo>
                  <a:lnTo>
                    <a:pt x="0" y="383227"/>
                  </a:lnTo>
                  <a:lnTo>
                    <a:pt x="0" y="388496"/>
                  </a:lnTo>
                  <a:lnTo>
                    <a:pt x="2132" y="390629"/>
                  </a:lnTo>
                  <a:lnTo>
                    <a:pt x="7392" y="390629"/>
                  </a:lnTo>
                  <a:lnTo>
                    <a:pt x="9525" y="388496"/>
                  </a:lnTo>
                  <a:lnTo>
                    <a:pt x="9525" y="383227"/>
                  </a:lnTo>
                  <a:lnTo>
                    <a:pt x="7392" y="381095"/>
                  </a:lnTo>
                  <a:close/>
                </a:path>
                <a:path w="9525" h="2830195">
                  <a:moveTo>
                    <a:pt x="7392" y="419204"/>
                  </a:moveTo>
                  <a:lnTo>
                    <a:pt x="2132" y="419204"/>
                  </a:lnTo>
                  <a:lnTo>
                    <a:pt x="0" y="421336"/>
                  </a:lnTo>
                  <a:lnTo>
                    <a:pt x="0" y="426606"/>
                  </a:lnTo>
                  <a:lnTo>
                    <a:pt x="2132" y="428739"/>
                  </a:lnTo>
                  <a:lnTo>
                    <a:pt x="7392" y="428739"/>
                  </a:lnTo>
                  <a:lnTo>
                    <a:pt x="9525" y="426606"/>
                  </a:lnTo>
                  <a:lnTo>
                    <a:pt x="9525" y="421336"/>
                  </a:lnTo>
                  <a:lnTo>
                    <a:pt x="7392" y="419204"/>
                  </a:lnTo>
                  <a:close/>
                </a:path>
                <a:path w="9525" h="2830195">
                  <a:moveTo>
                    <a:pt x="7392" y="457314"/>
                  </a:moveTo>
                  <a:lnTo>
                    <a:pt x="2132" y="457314"/>
                  </a:lnTo>
                  <a:lnTo>
                    <a:pt x="0" y="459446"/>
                  </a:lnTo>
                  <a:lnTo>
                    <a:pt x="0" y="464715"/>
                  </a:lnTo>
                  <a:lnTo>
                    <a:pt x="2132" y="466848"/>
                  </a:lnTo>
                  <a:lnTo>
                    <a:pt x="7392" y="466848"/>
                  </a:lnTo>
                  <a:lnTo>
                    <a:pt x="9525" y="464715"/>
                  </a:lnTo>
                  <a:lnTo>
                    <a:pt x="9525" y="459446"/>
                  </a:lnTo>
                  <a:lnTo>
                    <a:pt x="7392" y="457314"/>
                  </a:lnTo>
                  <a:close/>
                </a:path>
                <a:path w="9525" h="2830195">
                  <a:moveTo>
                    <a:pt x="7393" y="495423"/>
                  </a:moveTo>
                  <a:lnTo>
                    <a:pt x="2132" y="495423"/>
                  </a:lnTo>
                  <a:lnTo>
                    <a:pt x="0" y="497555"/>
                  </a:lnTo>
                  <a:lnTo>
                    <a:pt x="0" y="502826"/>
                  </a:lnTo>
                  <a:lnTo>
                    <a:pt x="2132" y="504958"/>
                  </a:lnTo>
                  <a:lnTo>
                    <a:pt x="7393" y="504958"/>
                  </a:lnTo>
                  <a:lnTo>
                    <a:pt x="9525" y="502826"/>
                  </a:lnTo>
                  <a:lnTo>
                    <a:pt x="9525" y="497555"/>
                  </a:lnTo>
                  <a:lnTo>
                    <a:pt x="7393" y="495423"/>
                  </a:lnTo>
                  <a:close/>
                </a:path>
                <a:path w="9525" h="2830195">
                  <a:moveTo>
                    <a:pt x="7393" y="533533"/>
                  </a:moveTo>
                  <a:lnTo>
                    <a:pt x="2132" y="533533"/>
                  </a:lnTo>
                  <a:lnTo>
                    <a:pt x="0" y="535665"/>
                  </a:lnTo>
                  <a:lnTo>
                    <a:pt x="0" y="540934"/>
                  </a:lnTo>
                  <a:lnTo>
                    <a:pt x="2132" y="543067"/>
                  </a:lnTo>
                  <a:lnTo>
                    <a:pt x="7393" y="543067"/>
                  </a:lnTo>
                  <a:lnTo>
                    <a:pt x="9525" y="540934"/>
                  </a:lnTo>
                  <a:lnTo>
                    <a:pt x="9525" y="535665"/>
                  </a:lnTo>
                  <a:lnTo>
                    <a:pt x="7393" y="533533"/>
                  </a:lnTo>
                  <a:close/>
                </a:path>
                <a:path w="9525" h="2830195">
                  <a:moveTo>
                    <a:pt x="7393" y="571642"/>
                  </a:moveTo>
                  <a:lnTo>
                    <a:pt x="2132" y="571642"/>
                  </a:lnTo>
                  <a:lnTo>
                    <a:pt x="0" y="573774"/>
                  </a:lnTo>
                  <a:lnTo>
                    <a:pt x="0" y="579045"/>
                  </a:lnTo>
                  <a:lnTo>
                    <a:pt x="2132" y="581177"/>
                  </a:lnTo>
                  <a:lnTo>
                    <a:pt x="7393" y="581177"/>
                  </a:lnTo>
                  <a:lnTo>
                    <a:pt x="9525" y="579045"/>
                  </a:lnTo>
                  <a:lnTo>
                    <a:pt x="9525" y="573774"/>
                  </a:lnTo>
                  <a:lnTo>
                    <a:pt x="7393" y="571642"/>
                  </a:lnTo>
                  <a:close/>
                </a:path>
                <a:path w="9525" h="2830195">
                  <a:moveTo>
                    <a:pt x="7393" y="609752"/>
                  </a:moveTo>
                  <a:lnTo>
                    <a:pt x="2132" y="609752"/>
                  </a:lnTo>
                  <a:lnTo>
                    <a:pt x="0" y="611884"/>
                  </a:lnTo>
                  <a:lnTo>
                    <a:pt x="0" y="617153"/>
                  </a:lnTo>
                  <a:lnTo>
                    <a:pt x="2132" y="619286"/>
                  </a:lnTo>
                  <a:lnTo>
                    <a:pt x="7393" y="619286"/>
                  </a:lnTo>
                  <a:lnTo>
                    <a:pt x="9525" y="617153"/>
                  </a:lnTo>
                  <a:lnTo>
                    <a:pt x="9525" y="611884"/>
                  </a:lnTo>
                  <a:lnTo>
                    <a:pt x="7393" y="609752"/>
                  </a:lnTo>
                  <a:close/>
                </a:path>
                <a:path w="9525" h="2830195">
                  <a:moveTo>
                    <a:pt x="7393" y="647861"/>
                  </a:moveTo>
                  <a:lnTo>
                    <a:pt x="2132" y="647861"/>
                  </a:lnTo>
                  <a:lnTo>
                    <a:pt x="0" y="649993"/>
                  </a:lnTo>
                  <a:lnTo>
                    <a:pt x="0" y="655264"/>
                  </a:lnTo>
                  <a:lnTo>
                    <a:pt x="2132" y="657396"/>
                  </a:lnTo>
                  <a:lnTo>
                    <a:pt x="7393" y="657396"/>
                  </a:lnTo>
                  <a:lnTo>
                    <a:pt x="9525" y="655264"/>
                  </a:lnTo>
                  <a:lnTo>
                    <a:pt x="9525" y="649993"/>
                  </a:lnTo>
                  <a:lnTo>
                    <a:pt x="7393" y="647861"/>
                  </a:lnTo>
                  <a:close/>
                </a:path>
                <a:path w="9525" h="2830195">
                  <a:moveTo>
                    <a:pt x="7393" y="685971"/>
                  </a:moveTo>
                  <a:lnTo>
                    <a:pt x="2132" y="685971"/>
                  </a:lnTo>
                  <a:lnTo>
                    <a:pt x="0" y="688103"/>
                  </a:lnTo>
                  <a:lnTo>
                    <a:pt x="0" y="693373"/>
                  </a:lnTo>
                  <a:lnTo>
                    <a:pt x="2132" y="695505"/>
                  </a:lnTo>
                  <a:lnTo>
                    <a:pt x="7393" y="695505"/>
                  </a:lnTo>
                  <a:lnTo>
                    <a:pt x="9525" y="693373"/>
                  </a:lnTo>
                  <a:lnTo>
                    <a:pt x="9525" y="688103"/>
                  </a:lnTo>
                  <a:lnTo>
                    <a:pt x="7393" y="685971"/>
                  </a:lnTo>
                  <a:close/>
                </a:path>
                <a:path w="9525" h="2830195">
                  <a:moveTo>
                    <a:pt x="7393" y="724080"/>
                  </a:moveTo>
                  <a:lnTo>
                    <a:pt x="2132" y="724080"/>
                  </a:lnTo>
                  <a:lnTo>
                    <a:pt x="0" y="726212"/>
                  </a:lnTo>
                  <a:lnTo>
                    <a:pt x="0" y="731483"/>
                  </a:lnTo>
                  <a:lnTo>
                    <a:pt x="2132" y="733615"/>
                  </a:lnTo>
                  <a:lnTo>
                    <a:pt x="7393" y="733615"/>
                  </a:lnTo>
                  <a:lnTo>
                    <a:pt x="9525" y="731483"/>
                  </a:lnTo>
                  <a:lnTo>
                    <a:pt x="9525" y="726212"/>
                  </a:lnTo>
                  <a:lnTo>
                    <a:pt x="7393" y="724080"/>
                  </a:lnTo>
                  <a:close/>
                </a:path>
                <a:path w="9525" h="2830195">
                  <a:moveTo>
                    <a:pt x="7393" y="762190"/>
                  </a:moveTo>
                  <a:lnTo>
                    <a:pt x="2132" y="762190"/>
                  </a:lnTo>
                  <a:lnTo>
                    <a:pt x="1" y="764322"/>
                  </a:lnTo>
                  <a:lnTo>
                    <a:pt x="1" y="769592"/>
                  </a:lnTo>
                  <a:lnTo>
                    <a:pt x="2132" y="771724"/>
                  </a:lnTo>
                  <a:lnTo>
                    <a:pt x="7393" y="771724"/>
                  </a:lnTo>
                  <a:lnTo>
                    <a:pt x="9526" y="769592"/>
                  </a:lnTo>
                  <a:lnTo>
                    <a:pt x="9526" y="764322"/>
                  </a:lnTo>
                  <a:lnTo>
                    <a:pt x="7393" y="762190"/>
                  </a:lnTo>
                  <a:close/>
                </a:path>
                <a:path w="9525" h="2830195">
                  <a:moveTo>
                    <a:pt x="7393" y="800299"/>
                  </a:moveTo>
                  <a:lnTo>
                    <a:pt x="2132" y="800299"/>
                  </a:lnTo>
                  <a:lnTo>
                    <a:pt x="1" y="802431"/>
                  </a:lnTo>
                  <a:lnTo>
                    <a:pt x="1" y="807702"/>
                  </a:lnTo>
                  <a:lnTo>
                    <a:pt x="2132" y="809834"/>
                  </a:lnTo>
                  <a:lnTo>
                    <a:pt x="7393" y="809834"/>
                  </a:lnTo>
                  <a:lnTo>
                    <a:pt x="9526" y="807702"/>
                  </a:lnTo>
                  <a:lnTo>
                    <a:pt x="9526" y="802431"/>
                  </a:lnTo>
                  <a:lnTo>
                    <a:pt x="7393" y="800299"/>
                  </a:lnTo>
                  <a:close/>
                </a:path>
                <a:path w="9525" h="2830195">
                  <a:moveTo>
                    <a:pt x="7393" y="838409"/>
                  </a:moveTo>
                  <a:lnTo>
                    <a:pt x="2132" y="838409"/>
                  </a:lnTo>
                  <a:lnTo>
                    <a:pt x="1" y="840540"/>
                  </a:lnTo>
                  <a:lnTo>
                    <a:pt x="1" y="845811"/>
                  </a:lnTo>
                  <a:lnTo>
                    <a:pt x="2132" y="847943"/>
                  </a:lnTo>
                  <a:lnTo>
                    <a:pt x="7393" y="847943"/>
                  </a:lnTo>
                  <a:lnTo>
                    <a:pt x="9526" y="845811"/>
                  </a:lnTo>
                  <a:lnTo>
                    <a:pt x="9526" y="840540"/>
                  </a:lnTo>
                  <a:lnTo>
                    <a:pt x="7393" y="838409"/>
                  </a:lnTo>
                  <a:close/>
                </a:path>
                <a:path w="9525" h="2830195">
                  <a:moveTo>
                    <a:pt x="7393" y="876518"/>
                  </a:moveTo>
                  <a:lnTo>
                    <a:pt x="2132" y="876518"/>
                  </a:lnTo>
                  <a:lnTo>
                    <a:pt x="1" y="878650"/>
                  </a:lnTo>
                  <a:lnTo>
                    <a:pt x="1" y="883921"/>
                  </a:lnTo>
                  <a:lnTo>
                    <a:pt x="2132" y="886052"/>
                  </a:lnTo>
                  <a:lnTo>
                    <a:pt x="7393" y="886052"/>
                  </a:lnTo>
                  <a:lnTo>
                    <a:pt x="9526" y="883921"/>
                  </a:lnTo>
                  <a:lnTo>
                    <a:pt x="9526" y="878650"/>
                  </a:lnTo>
                  <a:lnTo>
                    <a:pt x="7393" y="876518"/>
                  </a:lnTo>
                  <a:close/>
                </a:path>
                <a:path w="9525" h="2830195">
                  <a:moveTo>
                    <a:pt x="7393" y="914627"/>
                  </a:moveTo>
                  <a:lnTo>
                    <a:pt x="2132" y="914627"/>
                  </a:lnTo>
                  <a:lnTo>
                    <a:pt x="1" y="916759"/>
                  </a:lnTo>
                  <a:lnTo>
                    <a:pt x="1" y="922030"/>
                  </a:lnTo>
                  <a:lnTo>
                    <a:pt x="2132" y="924162"/>
                  </a:lnTo>
                  <a:lnTo>
                    <a:pt x="7393" y="924162"/>
                  </a:lnTo>
                  <a:lnTo>
                    <a:pt x="9526" y="922030"/>
                  </a:lnTo>
                  <a:lnTo>
                    <a:pt x="9526" y="916759"/>
                  </a:lnTo>
                  <a:lnTo>
                    <a:pt x="7393" y="914627"/>
                  </a:lnTo>
                  <a:close/>
                </a:path>
                <a:path w="9525" h="2830195">
                  <a:moveTo>
                    <a:pt x="7393" y="952737"/>
                  </a:moveTo>
                  <a:lnTo>
                    <a:pt x="2132" y="952737"/>
                  </a:lnTo>
                  <a:lnTo>
                    <a:pt x="1" y="954869"/>
                  </a:lnTo>
                  <a:lnTo>
                    <a:pt x="1" y="960140"/>
                  </a:lnTo>
                  <a:lnTo>
                    <a:pt x="2132" y="962271"/>
                  </a:lnTo>
                  <a:lnTo>
                    <a:pt x="7393" y="962271"/>
                  </a:lnTo>
                  <a:lnTo>
                    <a:pt x="9526" y="960140"/>
                  </a:lnTo>
                  <a:lnTo>
                    <a:pt x="9526" y="954869"/>
                  </a:lnTo>
                  <a:lnTo>
                    <a:pt x="7393" y="952737"/>
                  </a:lnTo>
                  <a:close/>
                </a:path>
                <a:path w="9525" h="2830195">
                  <a:moveTo>
                    <a:pt x="7393" y="990846"/>
                  </a:moveTo>
                  <a:lnTo>
                    <a:pt x="2133" y="990846"/>
                  </a:lnTo>
                  <a:lnTo>
                    <a:pt x="1" y="992978"/>
                  </a:lnTo>
                  <a:lnTo>
                    <a:pt x="1" y="998249"/>
                  </a:lnTo>
                  <a:lnTo>
                    <a:pt x="2133" y="1000381"/>
                  </a:lnTo>
                  <a:lnTo>
                    <a:pt x="7393" y="1000381"/>
                  </a:lnTo>
                  <a:lnTo>
                    <a:pt x="9526" y="998249"/>
                  </a:lnTo>
                  <a:lnTo>
                    <a:pt x="9526" y="992978"/>
                  </a:lnTo>
                  <a:lnTo>
                    <a:pt x="7393" y="990846"/>
                  </a:lnTo>
                  <a:close/>
                </a:path>
                <a:path w="9525" h="2830195">
                  <a:moveTo>
                    <a:pt x="7393" y="1028956"/>
                  </a:moveTo>
                  <a:lnTo>
                    <a:pt x="2133" y="1028956"/>
                  </a:lnTo>
                  <a:lnTo>
                    <a:pt x="1" y="1031088"/>
                  </a:lnTo>
                  <a:lnTo>
                    <a:pt x="1" y="1036358"/>
                  </a:lnTo>
                  <a:lnTo>
                    <a:pt x="2133" y="1038490"/>
                  </a:lnTo>
                  <a:lnTo>
                    <a:pt x="7393" y="1038490"/>
                  </a:lnTo>
                  <a:lnTo>
                    <a:pt x="9526" y="1036358"/>
                  </a:lnTo>
                  <a:lnTo>
                    <a:pt x="9526" y="1031088"/>
                  </a:lnTo>
                  <a:lnTo>
                    <a:pt x="7393" y="1028956"/>
                  </a:lnTo>
                  <a:close/>
                </a:path>
                <a:path w="9525" h="2830195">
                  <a:moveTo>
                    <a:pt x="7393" y="1067065"/>
                  </a:moveTo>
                  <a:lnTo>
                    <a:pt x="2133" y="1067065"/>
                  </a:lnTo>
                  <a:lnTo>
                    <a:pt x="1" y="1069197"/>
                  </a:lnTo>
                  <a:lnTo>
                    <a:pt x="1" y="1074468"/>
                  </a:lnTo>
                  <a:lnTo>
                    <a:pt x="2133" y="1076600"/>
                  </a:lnTo>
                  <a:lnTo>
                    <a:pt x="7393" y="1076600"/>
                  </a:lnTo>
                  <a:lnTo>
                    <a:pt x="9526" y="1074468"/>
                  </a:lnTo>
                  <a:lnTo>
                    <a:pt x="9526" y="1069197"/>
                  </a:lnTo>
                  <a:lnTo>
                    <a:pt x="7393" y="1067065"/>
                  </a:lnTo>
                  <a:close/>
                </a:path>
                <a:path w="9525" h="2830195">
                  <a:moveTo>
                    <a:pt x="7393" y="1105175"/>
                  </a:moveTo>
                  <a:lnTo>
                    <a:pt x="2133" y="1105175"/>
                  </a:lnTo>
                  <a:lnTo>
                    <a:pt x="1" y="1107307"/>
                  </a:lnTo>
                  <a:lnTo>
                    <a:pt x="1" y="1112577"/>
                  </a:lnTo>
                  <a:lnTo>
                    <a:pt x="2133" y="1114709"/>
                  </a:lnTo>
                  <a:lnTo>
                    <a:pt x="7393" y="1114709"/>
                  </a:lnTo>
                  <a:lnTo>
                    <a:pt x="9526" y="1112577"/>
                  </a:lnTo>
                  <a:lnTo>
                    <a:pt x="9526" y="1107307"/>
                  </a:lnTo>
                  <a:lnTo>
                    <a:pt x="7393" y="1105175"/>
                  </a:lnTo>
                  <a:close/>
                </a:path>
                <a:path w="9525" h="2830195">
                  <a:moveTo>
                    <a:pt x="7393" y="1143284"/>
                  </a:moveTo>
                  <a:lnTo>
                    <a:pt x="2133" y="1143284"/>
                  </a:lnTo>
                  <a:lnTo>
                    <a:pt x="1" y="1145416"/>
                  </a:lnTo>
                  <a:lnTo>
                    <a:pt x="1" y="1150687"/>
                  </a:lnTo>
                  <a:lnTo>
                    <a:pt x="2133" y="1152819"/>
                  </a:lnTo>
                  <a:lnTo>
                    <a:pt x="7393" y="1152819"/>
                  </a:lnTo>
                  <a:lnTo>
                    <a:pt x="9526" y="1150687"/>
                  </a:lnTo>
                  <a:lnTo>
                    <a:pt x="9526" y="1145416"/>
                  </a:lnTo>
                  <a:lnTo>
                    <a:pt x="7393" y="1143284"/>
                  </a:lnTo>
                  <a:close/>
                </a:path>
                <a:path w="9525" h="2830195">
                  <a:moveTo>
                    <a:pt x="7393" y="1181394"/>
                  </a:moveTo>
                  <a:lnTo>
                    <a:pt x="2133" y="1181394"/>
                  </a:lnTo>
                  <a:lnTo>
                    <a:pt x="1" y="1183526"/>
                  </a:lnTo>
                  <a:lnTo>
                    <a:pt x="1" y="1188796"/>
                  </a:lnTo>
                  <a:lnTo>
                    <a:pt x="2133" y="1190928"/>
                  </a:lnTo>
                  <a:lnTo>
                    <a:pt x="7393" y="1190928"/>
                  </a:lnTo>
                  <a:lnTo>
                    <a:pt x="9526" y="1188796"/>
                  </a:lnTo>
                  <a:lnTo>
                    <a:pt x="9526" y="1183526"/>
                  </a:lnTo>
                  <a:lnTo>
                    <a:pt x="7393" y="1181394"/>
                  </a:lnTo>
                  <a:close/>
                </a:path>
                <a:path w="9525" h="2830195">
                  <a:moveTo>
                    <a:pt x="7393" y="1219503"/>
                  </a:moveTo>
                  <a:lnTo>
                    <a:pt x="2133" y="1219503"/>
                  </a:lnTo>
                  <a:lnTo>
                    <a:pt x="1" y="1221635"/>
                  </a:lnTo>
                  <a:lnTo>
                    <a:pt x="1" y="1226906"/>
                  </a:lnTo>
                  <a:lnTo>
                    <a:pt x="2133" y="1229038"/>
                  </a:lnTo>
                  <a:lnTo>
                    <a:pt x="7393" y="1229038"/>
                  </a:lnTo>
                  <a:lnTo>
                    <a:pt x="9526" y="1226906"/>
                  </a:lnTo>
                  <a:lnTo>
                    <a:pt x="9526" y="1221635"/>
                  </a:lnTo>
                  <a:lnTo>
                    <a:pt x="7393" y="1219503"/>
                  </a:lnTo>
                  <a:close/>
                </a:path>
                <a:path w="9525" h="2830195">
                  <a:moveTo>
                    <a:pt x="7393" y="1257613"/>
                  </a:moveTo>
                  <a:lnTo>
                    <a:pt x="2133" y="1257613"/>
                  </a:lnTo>
                  <a:lnTo>
                    <a:pt x="1" y="1259746"/>
                  </a:lnTo>
                  <a:lnTo>
                    <a:pt x="1" y="1265015"/>
                  </a:lnTo>
                  <a:lnTo>
                    <a:pt x="2133" y="1267147"/>
                  </a:lnTo>
                  <a:lnTo>
                    <a:pt x="7393" y="1267147"/>
                  </a:lnTo>
                  <a:lnTo>
                    <a:pt x="9526" y="1265015"/>
                  </a:lnTo>
                  <a:lnTo>
                    <a:pt x="9526" y="1259746"/>
                  </a:lnTo>
                  <a:lnTo>
                    <a:pt x="7393" y="1257613"/>
                  </a:lnTo>
                  <a:close/>
                </a:path>
                <a:path w="9525" h="2830195">
                  <a:moveTo>
                    <a:pt x="7393" y="1295722"/>
                  </a:moveTo>
                  <a:lnTo>
                    <a:pt x="2133" y="1295722"/>
                  </a:lnTo>
                  <a:lnTo>
                    <a:pt x="1" y="1297854"/>
                  </a:lnTo>
                  <a:lnTo>
                    <a:pt x="1" y="1303125"/>
                  </a:lnTo>
                  <a:lnTo>
                    <a:pt x="2133" y="1305257"/>
                  </a:lnTo>
                  <a:lnTo>
                    <a:pt x="7393" y="1305257"/>
                  </a:lnTo>
                  <a:lnTo>
                    <a:pt x="9526" y="1303125"/>
                  </a:lnTo>
                  <a:lnTo>
                    <a:pt x="9526" y="1297854"/>
                  </a:lnTo>
                  <a:lnTo>
                    <a:pt x="7393" y="1295722"/>
                  </a:lnTo>
                  <a:close/>
                </a:path>
                <a:path w="9525" h="2830195">
                  <a:moveTo>
                    <a:pt x="7393" y="1333832"/>
                  </a:moveTo>
                  <a:lnTo>
                    <a:pt x="2133" y="1333832"/>
                  </a:lnTo>
                  <a:lnTo>
                    <a:pt x="1" y="1335965"/>
                  </a:lnTo>
                  <a:lnTo>
                    <a:pt x="1" y="1341234"/>
                  </a:lnTo>
                  <a:lnTo>
                    <a:pt x="2133" y="1343366"/>
                  </a:lnTo>
                  <a:lnTo>
                    <a:pt x="7393" y="1343366"/>
                  </a:lnTo>
                  <a:lnTo>
                    <a:pt x="9526" y="1341234"/>
                  </a:lnTo>
                  <a:lnTo>
                    <a:pt x="9526" y="1335965"/>
                  </a:lnTo>
                  <a:lnTo>
                    <a:pt x="7393" y="1333832"/>
                  </a:lnTo>
                  <a:close/>
                </a:path>
                <a:path w="9525" h="2830195">
                  <a:moveTo>
                    <a:pt x="7393" y="1371941"/>
                  </a:moveTo>
                  <a:lnTo>
                    <a:pt x="2133" y="1371941"/>
                  </a:lnTo>
                  <a:lnTo>
                    <a:pt x="1" y="1374073"/>
                  </a:lnTo>
                  <a:lnTo>
                    <a:pt x="1" y="1379344"/>
                  </a:lnTo>
                  <a:lnTo>
                    <a:pt x="2133" y="1381476"/>
                  </a:lnTo>
                  <a:lnTo>
                    <a:pt x="7393" y="1381476"/>
                  </a:lnTo>
                  <a:lnTo>
                    <a:pt x="9526" y="1379344"/>
                  </a:lnTo>
                  <a:lnTo>
                    <a:pt x="9526" y="1374073"/>
                  </a:lnTo>
                  <a:lnTo>
                    <a:pt x="7393" y="1371941"/>
                  </a:lnTo>
                  <a:close/>
                </a:path>
                <a:path w="9525" h="2830195">
                  <a:moveTo>
                    <a:pt x="7393" y="1410051"/>
                  </a:moveTo>
                  <a:lnTo>
                    <a:pt x="2133" y="1410051"/>
                  </a:lnTo>
                  <a:lnTo>
                    <a:pt x="1" y="1412184"/>
                  </a:lnTo>
                  <a:lnTo>
                    <a:pt x="1" y="1417453"/>
                  </a:lnTo>
                  <a:lnTo>
                    <a:pt x="2133" y="1419585"/>
                  </a:lnTo>
                  <a:lnTo>
                    <a:pt x="7393" y="1419585"/>
                  </a:lnTo>
                  <a:lnTo>
                    <a:pt x="9526" y="1417453"/>
                  </a:lnTo>
                  <a:lnTo>
                    <a:pt x="9526" y="1412184"/>
                  </a:lnTo>
                  <a:lnTo>
                    <a:pt x="7393" y="1410051"/>
                  </a:lnTo>
                  <a:close/>
                </a:path>
                <a:path w="9525" h="2830195">
                  <a:moveTo>
                    <a:pt x="7393" y="1448160"/>
                  </a:moveTo>
                  <a:lnTo>
                    <a:pt x="2133" y="1448160"/>
                  </a:lnTo>
                  <a:lnTo>
                    <a:pt x="1" y="1450293"/>
                  </a:lnTo>
                  <a:lnTo>
                    <a:pt x="1" y="1455563"/>
                  </a:lnTo>
                  <a:lnTo>
                    <a:pt x="2133" y="1457695"/>
                  </a:lnTo>
                  <a:lnTo>
                    <a:pt x="7393" y="1457695"/>
                  </a:lnTo>
                  <a:lnTo>
                    <a:pt x="9526" y="1455563"/>
                  </a:lnTo>
                  <a:lnTo>
                    <a:pt x="9526" y="1450293"/>
                  </a:lnTo>
                  <a:lnTo>
                    <a:pt x="7393" y="1448160"/>
                  </a:lnTo>
                  <a:close/>
                </a:path>
                <a:path w="9525" h="2830195">
                  <a:moveTo>
                    <a:pt x="7393" y="1486270"/>
                  </a:moveTo>
                  <a:lnTo>
                    <a:pt x="2133" y="1486270"/>
                  </a:lnTo>
                  <a:lnTo>
                    <a:pt x="1" y="1488403"/>
                  </a:lnTo>
                  <a:lnTo>
                    <a:pt x="1" y="1493672"/>
                  </a:lnTo>
                  <a:lnTo>
                    <a:pt x="2133" y="1495804"/>
                  </a:lnTo>
                  <a:lnTo>
                    <a:pt x="7393" y="1495804"/>
                  </a:lnTo>
                  <a:lnTo>
                    <a:pt x="9526" y="1493672"/>
                  </a:lnTo>
                  <a:lnTo>
                    <a:pt x="9526" y="1488403"/>
                  </a:lnTo>
                  <a:lnTo>
                    <a:pt x="7393" y="1486270"/>
                  </a:lnTo>
                  <a:close/>
                </a:path>
                <a:path w="9525" h="2830195">
                  <a:moveTo>
                    <a:pt x="7393" y="1524379"/>
                  </a:moveTo>
                  <a:lnTo>
                    <a:pt x="2133" y="1524379"/>
                  </a:lnTo>
                  <a:lnTo>
                    <a:pt x="1" y="1526512"/>
                  </a:lnTo>
                  <a:lnTo>
                    <a:pt x="1" y="1531782"/>
                  </a:lnTo>
                  <a:lnTo>
                    <a:pt x="2133" y="1533914"/>
                  </a:lnTo>
                  <a:lnTo>
                    <a:pt x="7393" y="1533914"/>
                  </a:lnTo>
                  <a:lnTo>
                    <a:pt x="9526" y="1531782"/>
                  </a:lnTo>
                  <a:lnTo>
                    <a:pt x="9526" y="1526512"/>
                  </a:lnTo>
                  <a:lnTo>
                    <a:pt x="7393" y="1524379"/>
                  </a:lnTo>
                  <a:close/>
                </a:path>
                <a:path w="9525" h="2830195">
                  <a:moveTo>
                    <a:pt x="7393" y="1562489"/>
                  </a:moveTo>
                  <a:lnTo>
                    <a:pt x="2133" y="1562489"/>
                  </a:lnTo>
                  <a:lnTo>
                    <a:pt x="1" y="1564622"/>
                  </a:lnTo>
                  <a:lnTo>
                    <a:pt x="1" y="1569891"/>
                  </a:lnTo>
                  <a:lnTo>
                    <a:pt x="2133" y="1572023"/>
                  </a:lnTo>
                  <a:lnTo>
                    <a:pt x="7393" y="1572023"/>
                  </a:lnTo>
                  <a:lnTo>
                    <a:pt x="9526" y="1569891"/>
                  </a:lnTo>
                  <a:lnTo>
                    <a:pt x="9526" y="1564622"/>
                  </a:lnTo>
                  <a:lnTo>
                    <a:pt x="7393" y="1562489"/>
                  </a:lnTo>
                  <a:close/>
                </a:path>
                <a:path w="9525" h="2830195">
                  <a:moveTo>
                    <a:pt x="7393" y="1600598"/>
                  </a:moveTo>
                  <a:lnTo>
                    <a:pt x="2133" y="1600598"/>
                  </a:lnTo>
                  <a:lnTo>
                    <a:pt x="1" y="1602731"/>
                  </a:lnTo>
                  <a:lnTo>
                    <a:pt x="1" y="1608001"/>
                  </a:lnTo>
                  <a:lnTo>
                    <a:pt x="2133" y="1610133"/>
                  </a:lnTo>
                  <a:lnTo>
                    <a:pt x="7393" y="1610133"/>
                  </a:lnTo>
                  <a:lnTo>
                    <a:pt x="9526" y="1608001"/>
                  </a:lnTo>
                  <a:lnTo>
                    <a:pt x="9526" y="1602731"/>
                  </a:lnTo>
                  <a:lnTo>
                    <a:pt x="7393" y="1600598"/>
                  </a:lnTo>
                  <a:close/>
                </a:path>
                <a:path w="9525" h="2830195">
                  <a:moveTo>
                    <a:pt x="7393" y="1638708"/>
                  </a:moveTo>
                  <a:lnTo>
                    <a:pt x="2133" y="1638708"/>
                  </a:lnTo>
                  <a:lnTo>
                    <a:pt x="1" y="1640841"/>
                  </a:lnTo>
                  <a:lnTo>
                    <a:pt x="1" y="1646110"/>
                  </a:lnTo>
                  <a:lnTo>
                    <a:pt x="2133" y="1648242"/>
                  </a:lnTo>
                  <a:lnTo>
                    <a:pt x="7393" y="1648242"/>
                  </a:lnTo>
                  <a:lnTo>
                    <a:pt x="9526" y="1646110"/>
                  </a:lnTo>
                  <a:lnTo>
                    <a:pt x="9526" y="1640841"/>
                  </a:lnTo>
                  <a:lnTo>
                    <a:pt x="7393" y="1638708"/>
                  </a:lnTo>
                  <a:close/>
                </a:path>
                <a:path w="9525" h="2830195">
                  <a:moveTo>
                    <a:pt x="7393" y="1676817"/>
                  </a:moveTo>
                  <a:lnTo>
                    <a:pt x="2133" y="1676817"/>
                  </a:lnTo>
                  <a:lnTo>
                    <a:pt x="1" y="1678950"/>
                  </a:lnTo>
                  <a:lnTo>
                    <a:pt x="1" y="1684220"/>
                  </a:lnTo>
                  <a:lnTo>
                    <a:pt x="2133" y="1686352"/>
                  </a:lnTo>
                  <a:lnTo>
                    <a:pt x="7393" y="1686352"/>
                  </a:lnTo>
                  <a:lnTo>
                    <a:pt x="9526" y="1684220"/>
                  </a:lnTo>
                  <a:lnTo>
                    <a:pt x="9526" y="1678950"/>
                  </a:lnTo>
                  <a:lnTo>
                    <a:pt x="7393" y="1676817"/>
                  </a:lnTo>
                  <a:close/>
                </a:path>
                <a:path w="9525" h="2830195">
                  <a:moveTo>
                    <a:pt x="7393" y="1714927"/>
                  </a:moveTo>
                  <a:lnTo>
                    <a:pt x="2133" y="1714927"/>
                  </a:lnTo>
                  <a:lnTo>
                    <a:pt x="1" y="1717060"/>
                  </a:lnTo>
                  <a:lnTo>
                    <a:pt x="1" y="1722329"/>
                  </a:lnTo>
                  <a:lnTo>
                    <a:pt x="2133" y="1724461"/>
                  </a:lnTo>
                  <a:lnTo>
                    <a:pt x="7393" y="1724461"/>
                  </a:lnTo>
                  <a:lnTo>
                    <a:pt x="9526" y="1722329"/>
                  </a:lnTo>
                  <a:lnTo>
                    <a:pt x="9526" y="1717060"/>
                  </a:lnTo>
                  <a:lnTo>
                    <a:pt x="7393" y="1714927"/>
                  </a:lnTo>
                  <a:close/>
                </a:path>
                <a:path w="9525" h="2830195">
                  <a:moveTo>
                    <a:pt x="7393" y="1753036"/>
                  </a:moveTo>
                  <a:lnTo>
                    <a:pt x="2133" y="1753036"/>
                  </a:lnTo>
                  <a:lnTo>
                    <a:pt x="1" y="1755169"/>
                  </a:lnTo>
                  <a:lnTo>
                    <a:pt x="1" y="1760439"/>
                  </a:lnTo>
                  <a:lnTo>
                    <a:pt x="2133" y="1762572"/>
                  </a:lnTo>
                  <a:lnTo>
                    <a:pt x="7393" y="1762572"/>
                  </a:lnTo>
                  <a:lnTo>
                    <a:pt x="9526" y="1760439"/>
                  </a:lnTo>
                  <a:lnTo>
                    <a:pt x="9526" y="1755169"/>
                  </a:lnTo>
                  <a:lnTo>
                    <a:pt x="7393" y="1753036"/>
                  </a:lnTo>
                  <a:close/>
                </a:path>
                <a:path w="9525" h="2830195">
                  <a:moveTo>
                    <a:pt x="7393" y="1791147"/>
                  </a:moveTo>
                  <a:lnTo>
                    <a:pt x="2133" y="1791147"/>
                  </a:lnTo>
                  <a:lnTo>
                    <a:pt x="1" y="1793278"/>
                  </a:lnTo>
                  <a:lnTo>
                    <a:pt x="1" y="1798548"/>
                  </a:lnTo>
                  <a:lnTo>
                    <a:pt x="2133" y="1800680"/>
                  </a:lnTo>
                  <a:lnTo>
                    <a:pt x="7393" y="1800680"/>
                  </a:lnTo>
                  <a:lnTo>
                    <a:pt x="9526" y="1798548"/>
                  </a:lnTo>
                  <a:lnTo>
                    <a:pt x="9526" y="1793278"/>
                  </a:lnTo>
                  <a:lnTo>
                    <a:pt x="7393" y="1791147"/>
                  </a:lnTo>
                  <a:close/>
                </a:path>
                <a:path w="9525" h="2830195">
                  <a:moveTo>
                    <a:pt x="7393" y="1829255"/>
                  </a:moveTo>
                  <a:lnTo>
                    <a:pt x="2133" y="1829255"/>
                  </a:lnTo>
                  <a:lnTo>
                    <a:pt x="1" y="1831388"/>
                  </a:lnTo>
                  <a:lnTo>
                    <a:pt x="1" y="1836658"/>
                  </a:lnTo>
                  <a:lnTo>
                    <a:pt x="2133" y="1838789"/>
                  </a:lnTo>
                  <a:lnTo>
                    <a:pt x="7393" y="1838789"/>
                  </a:lnTo>
                  <a:lnTo>
                    <a:pt x="9526" y="1836658"/>
                  </a:lnTo>
                  <a:lnTo>
                    <a:pt x="9526" y="1831388"/>
                  </a:lnTo>
                  <a:lnTo>
                    <a:pt x="7393" y="1829255"/>
                  </a:lnTo>
                  <a:close/>
                </a:path>
                <a:path w="9525" h="2830195">
                  <a:moveTo>
                    <a:pt x="7393" y="1867364"/>
                  </a:moveTo>
                  <a:lnTo>
                    <a:pt x="2133" y="1867364"/>
                  </a:lnTo>
                  <a:lnTo>
                    <a:pt x="1" y="1869497"/>
                  </a:lnTo>
                  <a:lnTo>
                    <a:pt x="1" y="1874767"/>
                  </a:lnTo>
                  <a:lnTo>
                    <a:pt x="2133" y="1876899"/>
                  </a:lnTo>
                  <a:lnTo>
                    <a:pt x="7393" y="1876899"/>
                  </a:lnTo>
                  <a:lnTo>
                    <a:pt x="9526" y="1874767"/>
                  </a:lnTo>
                  <a:lnTo>
                    <a:pt x="9526" y="1869497"/>
                  </a:lnTo>
                  <a:lnTo>
                    <a:pt x="7393" y="1867364"/>
                  </a:lnTo>
                  <a:close/>
                </a:path>
                <a:path w="9525" h="2830195">
                  <a:moveTo>
                    <a:pt x="7393" y="1905474"/>
                  </a:moveTo>
                  <a:lnTo>
                    <a:pt x="2133" y="1905474"/>
                  </a:lnTo>
                  <a:lnTo>
                    <a:pt x="1" y="1907607"/>
                  </a:lnTo>
                  <a:lnTo>
                    <a:pt x="1" y="1912877"/>
                  </a:lnTo>
                  <a:lnTo>
                    <a:pt x="2133" y="1915008"/>
                  </a:lnTo>
                  <a:lnTo>
                    <a:pt x="7393" y="1915008"/>
                  </a:lnTo>
                  <a:lnTo>
                    <a:pt x="9526" y="1912877"/>
                  </a:lnTo>
                  <a:lnTo>
                    <a:pt x="9526" y="1907607"/>
                  </a:lnTo>
                  <a:lnTo>
                    <a:pt x="7393" y="1905474"/>
                  </a:lnTo>
                  <a:close/>
                </a:path>
                <a:path w="9525" h="2830195">
                  <a:moveTo>
                    <a:pt x="7393" y="1943583"/>
                  </a:moveTo>
                  <a:lnTo>
                    <a:pt x="2133" y="1943583"/>
                  </a:lnTo>
                  <a:lnTo>
                    <a:pt x="1" y="1945716"/>
                  </a:lnTo>
                  <a:lnTo>
                    <a:pt x="1" y="1950986"/>
                  </a:lnTo>
                  <a:lnTo>
                    <a:pt x="2133" y="1953119"/>
                  </a:lnTo>
                  <a:lnTo>
                    <a:pt x="7393" y="1953119"/>
                  </a:lnTo>
                  <a:lnTo>
                    <a:pt x="9526" y="1950986"/>
                  </a:lnTo>
                  <a:lnTo>
                    <a:pt x="9526" y="1945716"/>
                  </a:lnTo>
                  <a:lnTo>
                    <a:pt x="7393" y="1943583"/>
                  </a:lnTo>
                  <a:close/>
                </a:path>
                <a:path w="9525" h="2830195">
                  <a:moveTo>
                    <a:pt x="7393" y="1981694"/>
                  </a:moveTo>
                  <a:lnTo>
                    <a:pt x="2133" y="1981694"/>
                  </a:lnTo>
                  <a:lnTo>
                    <a:pt x="1" y="1983826"/>
                  </a:lnTo>
                  <a:lnTo>
                    <a:pt x="1" y="1989095"/>
                  </a:lnTo>
                  <a:lnTo>
                    <a:pt x="2133" y="1991227"/>
                  </a:lnTo>
                  <a:lnTo>
                    <a:pt x="7393" y="1991227"/>
                  </a:lnTo>
                  <a:lnTo>
                    <a:pt x="9526" y="1989095"/>
                  </a:lnTo>
                  <a:lnTo>
                    <a:pt x="9526" y="1983826"/>
                  </a:lnTo>
                  <a:lnTo>
                    <a:pt x="7393" y="1981694"/>
                  </a:lnTo>
                  <a:close/>
                </a:path>
                <a:path w="9525" h="2830195">
                  <a:moveTo>
                    <a:pt x="7393" y="2019802"/>
                  </a:moveTo>
                  <a:lnTo>
                    <a:pt x="2133" y="2019802"/>
                  </a:lnTo>
                  <a:lnTo>
                    <a:pt x="1" y="2021935"/>
                  </a:lnTo>
                  <a:lnTo>
                    <a:pt x="1" y="2027205"/>
                  </a:lnTo>
                  <a:lnTo>
                    <a:pt x="2133" y="2029338"/>
                  </a:lnTo>
                  <a:lnTo>
                    <a:pt x="7393" y="2029338"/>
                  </a:lnTo>
                  <a:lnTo>
                    <a:pt x="9526" y="2027205"/>
                  </a:lnTo>
                  <a:lnTo>
                    <a:pt x="9526" y="2021935"/>
                  </a:lnTo>
                  <a:lnTo>
                    <a:pt x="7393" y="2019802"/>
                  </a:lnTo>
                  <a:close/>
                </a:path>
                <a:path w="9525" h="2830195">
                  <a:moveTo>
                    <a:pt x="7393" y="2057913"/>
                  </a:moveTo>
                  <a:lnTo>
                    <a:pt x="2133" y="2057913"/>
                  </a:lnTo>
                  <a:lnTo>
                    <a:pt x="1" y="2060045"/>
                  </a:lnTo>
                  <a:lnTo>
                    <a:pt x="1" y="2065314"/>
                  </a:lnTo>
                  <a:lnTo>
                    <a:pt x="2133" y="2067446"/>
                  </a:lnTo>
                  <a:lnTo>
                    <a:pt x="7393" y="2067446"/>
                  </a:lnTo>
                  <a:lnTo>
                    <a:pt x="9526" y="2065314"/>
                  </a:lnTo>
                  <a:lnTo>
                    <a:pt x="9526" y="2060045"/>
                  </a:lnTo>
                  <a:lnTo>
                    <a:pt x="7393" y="2057913"/>
                  </a:lnTo>
                  <a:close/>
                </a:path>
                <a:path w="9525" h="2830195">
                  <a:moveTo>
                    <a:pt x="7393" y="2096021"/>
                  </a:moveTo>
                  <a:lnTo>
                    <a:pt x="2133" y="2096021"/>
                  </a:lnTo>
                  <a:lnTo>
                    <a:pt x="1" y="2098154"/>
                  </a:lnTo>
                  <a:lnTo>
                    <a:pt x="1" y="2103424"/>
                  </a:lnTo>
                  <a:lnTo>
                    <a:pt x="2133" y="2105557"/>
                  </a:lnTo>
                  <a:lnTo>
                    <a:pt x="7393" y="2105557"/>
                  </a:lnTo>
                  <a:lnTo>
                    <a:pt x="9526" y="2103424"/>
                  </a:lnTo>
                  <a:lnTo>
                    <a:pt x="9526" y="2098154"/>
                  </a:lnTo>
                  <a:lnTo>
                    <a:pt x="7393" y="2096021"/>
                  </a:lnTo>
                  <a:close/>
                </a:path>
                <a:path w="9525" h="2830195">
                  <a:moveTo>
                    <a:pt x="7393" y="2134132"/>
                  </a:moveTo>
                  <a:lnTo>
                    <a:pt x="2133" y="2134132"/>
                  </a:lnTo>
                  <a:lnTo>
                    <a:pt x="1" y="2136264"/>
                  </a:lnTo>
                  <a:lnTo>
                    <a:pt x="1" y="2141533"/>
                  </a:lnTo>
                  <a:lnTo>
                    <a:pt x="2133" y="2143666"/>
                  </a:lnTo>
                  <a:lnTo>
                    <a:pt x="7393" y="2143666"/>
                  </a:lnTo>
                  <a:lnTo>
                    <a:pt x="9526" y="2141533"/>
                  </a:lnTo>
                  <a:lnTo>
                    <a:pt x="9526" y="2136264"/>
                  </a:lnTo>
                  <a:lnTo>
                    <a:pt x="7393" y="2134132"/>
                  </a:lnTo>
                  <a:close/>
                </a:path>
                <a:path w="9525" h="2830195">
                  <a:moveTo>
                    <a:pt x="7393" y="2172241"/>
                  </a:moveTo>
                  <a:lnTo>
                    <a:pt x="2133" y="2172241"/>
                  </a:lnTo>
                  <a:lnTo>
                    <a:pt x="1" y="2174373"/>
                  </a:lnTo>
                  <a:lnTo>
                    <a:pt x="1" y="2179643"/>
                  </a:lnTo>
                  <a:lnTo>
                    <a:pt x="2133" y="2181776"/>
                  </a:lnTo>
                  <a:lnTo>
                    <a:pt x="7393" y="2181776"/>
                  </a:lnTo>
                  <a:lnTo>
                    <a:pt x="9526" y="2179643"/>
                  </a:lnTo>
                  <a:lnTo>
                    <a:pt x="9526" y="2174373"/>
                  </a:lnTo>
                  <a:lnTo>
                    <a:pt x="7393" y="2172241"/>
                  </a:lnTo>
                  <a:close/>
                </a:path>
                <a:path w="9525" h="2830195">
                  <a:moveTo>
                    <a:pt x="7393" y="2210351"/>
                  </a:moveTo>
                  <a:lnTo>
                    <a:pt x="2133" y="2210351"/>
                  </a:lnTo>
                  <a:lnTo>
                    <a:pt x="1" y="2212483"/>
                  </a:lnTo>
                  <a:lnTo>
                    <a:pt x="1" y="2217752"/>
                  </a:lnTo>
                  <a:lnTo>
                    <a:pt x="2133" y="2219885"/>
                  </a:lnTo>
                  <a:lnTo>
                    <a:pt x="7393" y="2219885"/>
                  </a:lnTo>
                  <a:lnTo>
                    <a:pt x="9526" y="2217752"/>
                  </a:lnTo>
                  <a:lnTo>
                    <a:pt x="9526" y="2212483"/>
                  </a:lnTo>
                  <a:lnTo>
                    <a:pt x="7393" y="2210351"/>
                  </a:lnTo>
                  <a:close/>
                </a:path>
                <a:path w="9525" h="2830195">
                  <a:moveTo>
                    <a:pt x="7393" y="2248460"/>
                  </a:moveTo>
                  <a:lnTo>
                    <a:pt x="2133" y="2248460"/>
                  </a:lnTo>
                  <a:lnTo>
                    <a:pt x="1" y="2250592"/>
                  </a:lnTo>
                  <a:lnTo>
                    <a:pt x="1" y="2255862"/>
                  </a:lnTo>
                  <a:lnTo>
                    <a:pt x="2133" y="2257995"/>
                  </a:lnTo>
                  <a:lnTo>
                    <a:pt x="7393" y="2257995"/>
                  </a:lnTo>
                  <a:lnTo>
                    <a:pt x="9526" y="2255862"/>
                  </a:lnTo>
                  <a:lnTo>
                    <a:pt x="9526" y="2250592"/>
                  </a:lnTo>
                  <a:lnTo>
                    <a:pt x="7393" y="2248460"/>
                  </a:lnTo>
                  <a:close/>
                </a:path>
                <a:path w="9525" h="2830195">
                  <a:moveTo>
                    <a:pt x="7393" y="2286570"/>
                  </a:moveTo>
                  <a:lnTo>
                    <a:pt x="2133" y="2286570"/>
                  </a:lnTo>
                  <a:lnTo>
                    <a:pt x="1" y="2288702"/>
                  </a:lnTo>
                  <a:lnTo>
                    <a:pt x="1" y="2293971"/>
                  </a:lnTo>
                  <a:lnTo>
                    <a:pt x="2133" y="2296104"/>
                  </a:lnTo>
                  <a:lnTo>
                    <a:pt x="7393" y="2296104"/>
                  </a:lnTo>
                  <a:lnTo>
                    <a:pt x="9526" y="2293971"/>
                  </a:lnTo>
                  <a:lnTo>
                    <a:pt x="9526" y="2288702"/>
                  </a:lnTo>
                  <a:lnTo>
                    <a:pt x="7393" y="2286570"/>
                  </a:lnTo>
                  <a:close/>
                </a:path>
                <a:path w="9525" h="2830195">
                  <a:moveTo>
                    <a:pt x="7393" y="2324679"/>
                  </a:moveTo>
                  <a:lnTo>
                    <a:pt x="2133" y="2324679"/>
                  </a:lnTo>
                  <a:lnTo>
                    <a:pt x="1" y="2326811"/>
                  </a:lnTo>
                  <a:lnTo>
                    <a:pt x="1" y="2332081"/>
                  </a:lnTo>
                  <a:lnTo>
                    <a:pt x="2133" y="2334214"/>
                  </a:lnTo>
                  <a:lnTo>
                    <a:pt x="7393" y="2334214"/>
                  </a:lnTo>
                  <a:lnTo>
                    <a:pt x="9526" y="2332081"/>
                  </a:lnTo>
                  <a:lnTo>
                    <a:pt x="9526" y="2326811"/>
                  </a:lnTo>
                  <a:lnTo>
                    <a:pt x="7393" y="2324679"/>
                  </a:lnTo>
                  <a:close/>
                </a:path>
                <a:path w="9525" h="2830195">
                  <a:moveTo>
                    <a:pt x="7393" y="2362789"/>
                  </a:moveTo>
                  <a:lnTo>
                    <a:pt x="2133" y="2362789"/>
                  </a:lnTo>
                  <a:lnTo>
                    <a:pt x="1" y="2364921"/>
                  </a:lnTo>
                  <a:lnTo>
                    <a:pt x="1" y="2370190"/>
                  </a:lnTo>
                  <a:lnTo>
                    <a:pt x="2133" y="2372323"/>
                  </a:lnTo>
                  <a:lnTo>
                    <a:pt x="7393" y="2372323"/>
                  </a:lnTo>
                  <a:lnTo>
                    <a:pt x="9526" y="2370190"/>
                  </a:lnTo>
                  <a:lnTo>
                    <a:pt x="9526" y="2364921"/>
                  </a:lnTo>
                  <a:lnTo>
                    <a:pt x="7393" y="2362789"/>
                  </a:lnTo>
                  <a:close/>
                </a:path>
                <a:path w="9525" h="2830195">
                  <a:moveTo>
                    <a:pt x="7393" y="2400898"/>
                  </a:moveTo>
                  <a:lnTo>
                    <a:pt x="2133" y="2400898"/>
                  </a:lnTo>
                  <a:lnTo>
                    <a:pt x="1" y="2403030"/>
                  </a:lnTo>
                  <a:lnTo>
                    <a:pt x="1" y="2408301"/>
                  </a:lnTo>
                  <a:lnTo>
                    <a:pt x="2133" y="2410433"/>
                  </a:lnTo>
                  <a:lnTo>
                    <a:pt x="7393" y="2410433"/>
                  </a:lnTo>
                  <a:lnTo>
                    <a:pt x="9526" y="2408301"/>
                  </a:lnTo>
                  <a:lnTo>
                    <a:pt x="9526" y="2403030"/>
                  </a:lnTo>
                  <a:lnTo>
                    <a:pt x="7393" y="2400898"/>
                  </a:lnTo>
                  <a:close/>
                </a:path>
                <a:path w="9525" h="2830195">
                  <a:moveTo>
                    <a:pt x="7393" y="2439008"/>
                  </a:moveTo>
                  <a:lnTo>
                    <a:pt x="2133" y="2439008"/>
                  </a:lnTo>
                  <a:lnTo>
                    <a:pt x="1" y="2441140"/>
                  </a:lnTo>
                  <a:lnTo>
                    <a:pt x="1" y="2446409"/>
                  </a:lnTo>
                  <a:lnTo>
                    <a:pt x="2133" y="2448542"/>
                  </a:lnTo>
                  <a:lnTo>
                    <a:pt x="7393" y="2448542"/>
                  </a:lnTo>
                  <a:lnTo>
                    <a:pt x="9526" y="2446409"/>
                  </a:lnTo>
                  <a:lnTo>
                    <a:pt x="9526" y="2441140"/>
                  </a:lnTo>
                  <a:lnTo>
                    <a:pt x="7393" y="2439008"/>
                  </a:lnTo>
                  <a:close/>
                </a:path>
                <a:path w="9525" h="2830195">
                  <a:moveTo>
                    <a:pt x="7393" y="2477117"/>
                  </a:moveTo>
                  <a:lnTo>
                    <a:pt x="2133" y="2477117"/>
                  </a:lnTo>
                  <a:lnTo>
                    <a:pt x="1" y="2479249"/>
                  </a:lnTo>
                  <a:lnTo>
                    <a:pt x="1" y="2484520"/>
                  </a:lnTo>
                  <a:lnTo>
                    <a:pt x="2133" y="2486652"/>
                  </a:lnTo>
                  <a:lnTo>
                    <a:pt x="7393" y="2486652"/>
                  </a:lnTo>
                  <a:lnTo>
                    <a:pt x="9526" y="2484520"/>
                  </a:lnTo>
                  <a:lnTo>
                    <a:pt x="9526" y="2479249"/>
                  </a:lnTo>
                  <a:lnTo>
                    <a:pt x="7393" y="2477117"/>
                  </a:lnTo>
                  <a:close/>
                </a:path>
                <a:path w="9525" h="2830195">
                  <a:moveTo>
                    <a:pt x="7393" y="2515227"/>
                  </a:moveTo>
                  <a:lnTo>
                    <a:pt x="2133" y="2515227"/>
                  </a:lnTo>
                  <a:lnTo>
                    <a:pt x="1" y="2517358"/>
                  </a:lnTo>
                  <a:lnTo>
                    <a:pt x="1" y="2522628"/>
                  </a:lnTo>
                  <a:lnTo>
                    <a:pt x="2133" y="2524761"/>
                  </a:lnTo>
                  <a:lnTo>
                    <a:pt x="7393" y="2524761"/>
                  </a:lnTo>
                  <a:lnTo>
                    <a:pt x="9526" y="2522628"/>
                  </a:lnTo>
                  <a:lnTo>
                    <a:pt x="9526" y="2517358"/>
                  </a:lnTo>
                  <a:lnTo>
                    <a:pt x="7393" y="2515227"/>
                  </a:lnTo>
                  <a:close/>
                </a:path>
                <a:path w="9525" h="2830195">
                  <a:moveTo>
                    <a:pt x="7393" y="2553336"/>
                  </a:moveTo>
                  <a:lnTo>
                    <a:pt x="2133" y="2553336"/>
                  </a:lnTo>
                  <a:lnTo>
                    <a:pt x="1" y="2555468"/>
                  </a:lnTo>
                  <a:lnTo>
                    <a:pt x="1" y="2560739"/>
                  </a:lnTo>
                  <a:lnTo>
                    <a:pt x="2133" y="2562870"/>
                  </a:lnTo>
                  <a:lnTo>
                    <a:pt x="7393" y="2562870"/>
                  </a:lnTo>
                  <a:lnTo>
                    <a:pt x="9526" y="2560739"/>
                  </a:lnTo>
                  <a:lnTo>
                    <a:pt x="9526" y="2555468"/>
                  </a:lnTo>
                  <a:lnTo>
                    <a:pt x="7393" y="2553336"/>
                  </a:lnTo>
                  <a:close/>
                </a:path>
                <a:path w="9525" h="2830195">
                  <a:moveTo>
                    <a:pt x="7393" y="2591445"/>
                  </a:moveTo>
                  <a:lnTo>
                    <a:pt x="2133" y="2591445"/>
                  </a:lnTo>
                  <a:lnTo>
                    <a:pt x="1" y="2593577"/>
                  </a:lnTo>
                  <a:lnTo>
                    <a:pt x="1" y="2598847"/>
                  </a:lnTo>
                  <a:lnTo>
                    <a:pt x="2133" y="2600980"/>
                  </a:lnTo>
                  <a:lnTo>
                    <a:pt x="7393" y="2600980"/>
                  </a:lnTo>
                  <a:lnTo>
                    <a:pt x="9526" y="2598847"/>
                  </a:lnTo>
                  <a:lnTo>
                    <a:pt x="9526" y="2593577"/>
                  </a:lnTo>
                  <a:lnTo>
                    <a:pt x="7393" y="2591445"/>
                  </a:lnTo>
                  <a:close/>
                </a:path>
                <a:path w="9525" h="2830195">
                  <a:moveTo>
                    <a:pt x="7393" y="2629555"/>
                  </a:moveTo>
                  <a:lnTo>
                    <a:pt x="2133" y="2629555"/>
                  </a:lnTo>
                  <a:lnTo>
                    <a:pt x="1" y="2631687"/>
                  </a:lnTo>
                  <a:lnTo>
                    <a:pt x="1" y="2636958"/>
                  </a:lnTo>
                  <a:lnTo>
                    <a:pt x="2133" y="2639089"/>
                  </a:lnTo>
                  <a:lnTo>
                    <a:pt x="7393" y="2639089"/>
                  </a:lnTo>
                  <a:lnTo>
                    <a:pt x="9526" y="2636958"/>
                  </a:lnTo>
                  <a:lnTo>
                    <a:pt x="9526" y="2631687"/>
                  </a:lnTo>
                  <a:lnTo>
                    <a:pt x="7393" y="2629555"/>
                  </a:lnTo>
                  <a:close/>
                </a:path>
                <a:path w="9525" h="2830195">
                  <a:moveTo>
                    <a:pt x="7393" y="2667664"/>
                  </a:moveTo>
                  <a:lnTo>
                    <a:pt x="2133" y="2667664"/>
                  </a:lnTo>
                  <a:lnTo>
                    <a:pt x="1" y="2669796"/>
                  </a:lnTo>
                  <a:lnTo>
                    <a:pt x="1" y="2675067"/>
                  </a:lnTo>
                  <a:lnTo>
                    <a:pt x="2133" y="2677199"/>
                  </a:lnTo>
                  <a:lnTo>
                    <a:pt x="7393" y="2677199"/>
                  </a:lnTo>
                  <a:lnTo>
                    <a:pt x="9526" y="2675067"/>
                  </a:lnTo>
                  <a:lnTo>
                    <a:pt x="9526" y="2669796"/>
                  </a:lnTo>
                  <a:lnTo>
                    <a:pt x="7393" y="2667664"/>
                  </a:lnTo>
                  <a:close/>
                </a:path>
                <a:path w="9525" h="2830195">
                  <a:moveTo>
                    <a:pt x="7393" y="2705774"/>
                  </a:moveTo>
                  <a:lnTo>
                    <a:pt x="2133" y="2705774"/>
                  </a:lnTo>
                  <a:lnTo>
                    <a:pt x="1" y="2707906"/>
                  </a:lnTo>
                  <a:lnTo>
                    <a:pt x="1" y="2713175"/>
                  </a:lnTo>
                  <a:lnTo>
                    <a:pt x="2133" y="2715308"/>
                  </a:lnTo>
                  <a:lnTo>
                    <a:pt x="7393" y="2715308"/>
                  </a:lnTo>
                  <a:lnTo>
                    <a:pt x="9526" y="2713175"/>
                  </a:lnTo>
                  <a:lnTo>
                    <a:pt x="9526" y="2707906"/>
                  </a:lnTo>
                  <a:lnTo>
                    <a:pt x="7393" y="2705774"/>
                  </a:lnTo>
                  <a:close/>
                </a:path>
                <a:path w="9525" h="2830195">
                  <a:moveTo>
                    <a:pt x="7393" y="2743883"/>
                  </a:moveTo>
                  <a:lnTo>
                    <a:pt x="2133" y="2743883"/>
                  </a:lnTo>
                  <a:lnTo>
                    <a:pt x="1" y="2746015"/>
                  </a:lnTo>
                  <a:lnTo>
                    <a:pt x="1" y="2751286"/>
                  </a:lnTo>
                  <a:lnTo>
                    <a:pt x="2133" y="2753418"/>
                  </a:lnTo>
                  <a:lnTo>
                    <a:pt x="7393" y="2753418"/>
                  </a:lnTo>
                  <a:lnTo>
                    <a:pt x="9526" y="2751286"/>
                  </a:lnTo>
                  <a:lnTo>
                    <a:pt x="9526" y="2746015"/>
                  </a:lnTo>
                  <a:lnTo>
                    <a:pt x="7393" y="2743883"/>
                  </a:lnTo>
                  <a:close/>
                </a:path>
                <a:path w="9525" h="2830195">
                  <a:moveTo>
                    <a:pt x="7393" y="2781993"/>
                  </a:moveTo>
                  <a:lnTo>
                    <a:pt x="2133" y="2781993"/>
                  </a:lnTo>
                  <a:lnTo>
                    <a:pt x="1" y="2784125"/>
                  </a:lnTo>
                  <a:lnTo>
                    <a:pt x="1" y="2789394"/>
                  </a:lnTo>
                  <a:lnTo>
                    <a:pt x="2133" y="2791527"/>
                  </a:lnTo>
                  <a:lnTo>
                    <a:pt x="7393" y="2791527"/>
                  </a:lnTo>
                  <a:lnTo>
                    <a:pt x="9526" y="2789394"/>
                  </a:lnTo>
                  <a:lnTo>
                    <a:pt x="9526" y="2784125"/>
                  </a:lnTo>
                  <a:lnTo>
                    <a:pt x="7393" y="2781993"/>
                  </a:lnTo>
                  <a:close/>
                </a:path>
                <a:path w="9525" h="2830195">
                  <a:moveTo>
                    <a:pt x="7393" y="2820102"/>
                  </a:moveTo>
                  <a:lnTo>
                    <a:pt x="2133" y="2820102"/>
                  </a:lnTo>
                  <a:lnTo>
                    <a:pt x="1" y="2822235"/>
                  </a:lnTo>
                  <a:lnTo>
                    <a:pt x="1" y="2827505"/>
                  </a:lnTo>
                  <a:lnTo>
                    <a:pt x="2133" y="2829637"/>
                  </a:lnTo>
                  <a:lnTo>
                    <a:pt x="7393" y="2829637"/>
                  </a:lnTo>
                  <a:lnTo>
                    <a:pt x="9526" y="2827505"/>
                  </a:lnTo>
                  <a:lnTo>
                    <a:pt x="9526" y="2822235"/>
                  </a:lnTo>
                  <a:lnTo>
                    <a:pt x="7393" y="28201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1982" y="359155"/>
            <a:ext cx="7138034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sz="1800" spc="145" dirty="0">
                <a:solidFill>
                  <a:srgbClr val="31C8C9"/>
                </a:solidFill>
                <a:latin typeface="Trebuchet MS"/>
                <a:cs typeface="Trebuchet MS"/>
              </a:rPr>
              <a:t>A</a:t>
            </a:r>
            <a:r>
              <a:rPr sz="1800" spc="-60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1800" spc="125" dirty="0">
                <a:solidFill>
                  <a:srgbClr val="31C8C9"/>
                </a:solidFill>
                <a:latin typeface="Trebuchet MS"/>
                <a:cs typeface="Trebuchet MS"/>
              </a:rPr>
              <a:t>42</a:t>
            </a:r>
            <a:r>
              <a:rPr sz="1800" spc="-50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1800" spc="130" dirty="0">
                <a:solidFill>
                  <a:srgbClr val="31C8C9"/>
                </a:solidFill>
                <a:latin typeface="Trebuchet MS"/>
                <a:cs typeface="Trebuchet MS"/>
              </a:rPr>
              <a:t>está</a:t>
            </a:r>
            <a:r>
              <a:rPr sz="1800" spc="-60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1800" spc="265" dirty="0">
                <a:solidFill>
                  <a:srgbClr val="31C8C9"/>
                </a:solidFill>
                <a:latin typeface="Trebuchet MS"/>
                <a:cs typeface="Trebuchet MS"/>
              </a:rPr>
              <a:t>a</a:t>
            </a:r>
            <a:r>
              <a:rPr sz="1800" spc="-65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1800" spc="130" dirty="0">
                <a:solidFill>
                  <a:srgbClr val="31C8C9"/>
                </a:solidFill>
                <a:latin typeface="Trebuchet MS"/>
                <a:cs typeface="Trebuchet MS"/>
              </a:rPr>
              <a:t>impactar</a:t>
            </a:r>
            <a:r>
              <a:rPr sz="1800" spc="-50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1800" spc="130" dirty="0">
                <a:solidFill>
                  <a:srgbClr val="31C8C9"/>
                </a:solidFill>
                <a:latin typeface="Trebuchet MS"/>
                <a:cs typeface="Trebuchet MS"/>
              </a:rPr>
              <a:t>profundamente</a:t>
            </a:r>
            <a:r>
              <a:rPr sz="1800" spc="-60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1800" spc="265" dirty="0">
                <a:solidFill>
                  <a:srgbClr val="31C8C9"/>
                </a:solidFill>
                <a:latin typeface="Trebuchet MS"/>
                <a:cs typeface="Trebuchet MS"/>
              </a:rPr>
              <a:t>a</a:t>
            </a:r>
            <a:r>
              <a:rPr sz="1800" spc="-45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1800" spc="190" dirty="0">
                <a:solidFill>
                  <a:srgbClr val="31C8C9"/>
                </a:solidFill>
                <a:latin typeface="Trebuchet MS"/>
                <a:cs typeface="Trebuchet MS"/>
              </a:rPr>
              <a:t>educação</a:t>
            </a:r>
            <a:r>
              <a:rPr sz="1800" spc="-60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1800" spc="110" dirty="0">
                <a:solidFill>
                  <a:srgbClr val="31C8C9"/>
                </a:solidFill>
                <a:latin typeface="Trebuchet MS"/>
                <a:cs typeface="Trebuchet MS"/>
              </a:rPr>
              <a:t>tecnológica </a:t>
            </a:r>
            <a:r>
              <a:rPr sz="1800" spc="265" dirty="0">
                <a:solidFill>
                  <a:srgbClr val="31C8C9"/>
                </a:solidFill>
                <a:latin typeface="Trebuchet MS"/>
                <a:cs typeface="Trebuchet MS"/>
              </a:rPr>
              <a:t>à</a:t>
            </a:r>
            <a:r>
              <a:rPr sz="1800" spc="-65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1800" spc="155" dirty="0">
                <a:solidFill>
                  <a:srgbClr val="31C8C9"/>
                </a:solidFill>
                <a:latin typeface="Trebuchet MS"/>
                <a:cs typeface="Trebuchet MS"/>
              </a:rPr>
              <a:t>escala</a:t>
            </a:r>
            <a:r>
              <a:rPr sz="1800" spc="-65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1800" spc="114" dirty="0">
                <a:solidFill>
                  <a:srgbClr val="31C8C9"/>
                </a:solidFill>
                <a:latin typeface="Trebuchet MS"/>
                <a:cs typeface="Trebuchet MS"/>
              </a:rPr>
              <a:t>global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7284" y="1294892"/>
            <a:ext cx="396875" cy="32766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9845">
              <a:lnSpc>
                <a:spcPct val="100000"/>
              </a:lnSpc>
              <a:spcBef>
                <a:spcPts val="240"/>
              </a:spcBef>
            </a:pPr>
            <a:r>
              <a:rPr sz="1200" b="1" spc="-20" dirty="0">
                <a:solidFill>
                  <a:srgbClr val="005D5E"/>
                </a:solidFill>
                <a:latin typeface="Trebuchet MS"/>
                <a:cs typeface="Trebuchet MS"/>
              </a:rPr>
              <a:t>2013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600" spc="-10" dirty="0">
                <a:latin typeface="Lucida Sans Unicode"/>
                <a:cs typeface="Lucida Sans Unicode"/>
              </a:rPr>
              <a:t>fundaç</a:t>
            </a:r>
            <a:r>
              <a:rPr sz="600" spc="-10" dirty="0">
                <a:solidFill>
                  <a:srgbClr val="575757"/>
                </a:solidFill>
                <a:latin typeface="Lucida Sans Unicode"/>
                <a:cs typeface="Lucida Sans Unicode"/>
              </a:rPr>
              <a:t>ã</a:t>
            </a:r>
            <a:r>
              <a:rPr sz="600" spc="-10" dirty="0">
                <a:latin typeface="Lucida Sans Unicode"/>
                <a:cs typeface="Lucida Sans Unicode"/>
              </a:rPr>
              <a:t>o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58056" y="1294892"/>
            <a:ext cx="340360" cy="32766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240"/>
              </a:spcBef>
            </a:pPr>
            <a:r>
              <a:rPr sz="1200" b="1" spc="35" dirty="0">
                <a:solidFill>
                  <a:srgbClr val="005D5E"/>
                </a:solidFill>
                <a:latin typeface="Trebuchet MS"/>
                <a:cs typeface="Trebuchet MS"/>
              </a:rPr>
              <a:t>+50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600" spc="-10" dirty="0">
                <a:latin typeface="Lucida Sans Unicode"/>
                <a:cs typeface="Lucida Sans Unicode"/>
              </a:rPr>
              <a:t>campus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60515" y="1294892"/>
            <a:ext cx="513715" cy="41592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200" b="1" spc="60" dirty="0">
                <a:solidFill>
                  <a:srgbClr val="005D5E"/>
                </a:solidFill>
                <a:latin typeface="Trebuchet MS"/>
                <a:cs typeface="Trebuchet MS"/>
              </a:rPr>
              <a:t>~600k</a:t>
            </a:r>
            <a:endParaRPr sz="1200">
              <a:latin typeface="Trebuchet MS"/>
              <a:cs typeface="Trebuchet MS"/>
            </a:endParaRPr>
          </a:p>
          <a:p>
            <a:pPr marL="54610" marR="32384" indent="-15240">
              <a:lnSpc>
                <a:spcPts val="700"/>
              </a:lnSpc>
              <a:spcBef>
                <a:spcPts val="114"/>
              </a:spcBef>
            </a:pPr>
            <a:r>
              <a:rPr sz="600" spc="-10" dirty="0">
                <a:latin typeface="Lucida Sans Unicode"/>
                <a:cs typeface="Lucida Sans Unicode"/>
              </a:rPr>
              <a:t>candidatos</a:t>
            </a:r>
            <a:r>
              <a:rPr sz="600" spc="500" dirty="0">
                <a:latin typeface="Lucida Sans Unicode"/>
                <a:cs typeface="Lucida Sans Unicode"/>
              </a:rPr>
              <a:t> </a:t>
            </a:r>
            <a:r>
              <a:rPr sz="600" spc="-10" dirty="0">
                <a:latin typeface="Lucida Sans Unicode"/>
                <a:cs typeface="Lucida Sans Unicode"/>
              </a:rPr>
              <a:t>registados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37293" y="1294892"/>
            <a:ext cx="454659" cy="41592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240"/>
              </a:spcBef>
            </a:pPr>
            <a:r>
              <a:rPr sz="1200" b="1" spc="-20" dirty="0">
                <a:solidFill>
                  <a:srgbClr val="005D5E"/>
                </a:solidFill>
                <a:latin typeface="Trebuchet MS"/>
                <a:cs typeface="Trebuchet MS"/>
              </a:rPr>
              <a:t>+37k</a:t>
            </a:r>
            <a:endParaRPr sz="1200" dirty="0">
              <a:latin typeface="Trebuchet MS"/>
              <a:cs typeface="Trebuchet MS"/>
            </a:endParaRPr>
          </a:p>
          <a:p>
            <a:pPr marL="41275" marR="5080" indent="-28575">
              <a:lnSpc>
                <a:spcPts val="700"/>
              </a:lnSpc>
              <a:spcBef>
                <a:spcPts val="114"/>
              </a:spcBef>
            </a:pPr>
            <a:r>
              <a:rPr sz="600" spc="-10" dirty="0">
                <a:latin typeface="Lucida Sans Unicode"/>
                <a:cs typeface="Lucida Sans Unicode"/>
              </a:rPr>
              <a:t>estudantes</a:t>
            </a:r>
            <a:r>
              <a:rPr sz="600" spc="500" dirty="0">
                <a:latin typeface="Lucida Sans Unicode"/>
                <a:cs typeface="Lucida Sans Unicode"/>
              </a:rPr>
              <a:t> </a:t>
            </a:r>
            <a:r>
              <a:rPr sz="600" spc="-10" dirty="0">
                <a:latin typeface="Lucida Sans Unicode"/>
                <a:cs typeface="Lucida Sans Unicode"/>
              </a:rPr>
              <a:t>formados</a:t>
            </a:r>
            <a:endParaRPr sz="600" dirty="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98891" y="1294892"/>
            <a:ext cx="312420" cy="32766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200" b="1" spc="-25" dirty="0">
                <a:solidFill>
                  <a:srgbClr val="005D5E"/>
                </a:solidFill>
                <a:latin typeface="Trebuchet MS"/>
                <a:cs typeface="Trebuchet MS"/>
              </a:rPr>
              <a:t>+30</a:t>
            </a:r>
            <a:endParaRPr sz="1200">
              <a:latin typeface="Trebuchet MS"/>
              <a:cs typeface="Trebuchet MS"/>
            </a:endParaRPr>
          </a:p>
          <a:p>
            <a:pPr marL="32384">
              <a:lnSpc>
                <a:spcPct val="100000"/>
              </a:lnSpc>
              <a:spcBef>
                <a:spcPts val="75"/>
              </a:spcBef>
            </a:pPr>
            <a:r>
              <a:rPr sz="600" spc="-10" dirty="0">
                <a:latin typeface="Lucida Sans Unicode"/>
                <a:cs typeface="Lucida Sans Unicode"/>
              </a:rPr>
              <a:t>países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76033" y="1294892"/>
            <a:ext cx="591185" cy="50419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200" b="1" spc="-20" dirty="0">
                <a:solidFill>
                  <a:srgbClr val="005D5E"/>
                </a:solidFill>
                <a:latin typeface="Trebuchet MS"/>
                <a:cs typeface="Trebuchet MS"/>
              </a:rPr>
              <a:t>+250</a:t>
            </a:r>
            <a:endParaRPr sz="1200">
              <a:latin typeface="Trebuchet MS"/>
              <a:cs typeface="Trebuchet MS"/>
            </a:endParaRPr>
          </a:p>
          <a:p>
            <a:pPr marL="12700" marR="5080" indent="-1905" algn="ctr">
              <a:lnSpc>
                <a:spcPts val="700"/>
              </a:lnSpc>
              <a:spcBef>
                <a:spcPts val="114"/>
              </a:spcBef>
            </a:pPr>
            <a:r>
              <a:rPr sz="600" dirty="0">
                <a:latin typeface="Lucida Sans Unicode"/>
                <a:cs typeface="Lucida Sans Unicode"/>
              </a:rPr>
              <a:t>pedidos</a:t>
            </a:r>
            <a:r>
              <a:rPr sz="600" spc="65" dirty="0">
                <a:latin typeface="Lucida Sans Unicode"/>
                <a:cs typeface="Lucida Sans Unicode"/>
              </a:rPr>
              <a:t> </a:t>
            </a:r>
            <a:r>
              <a:rPr sz="600" spc="-25" dirty="0">
                <a:latin typeface="Lucida Sans Unicode"/>
                <a:cs typeface="Lucida Sans Unicode"/>
              </a:rPr>
              <a:t>de</a:t>
            </a:r>
            <a:r>
              <a:rPr sz="600" spc="500" dirty="0">
                <a:latin typeface="Lucida Sans Unicode"/>
                <a:cs typeface="Lucida Sans Unicode"/>
              </a:rPr>
              <a:t> </a:t>
            </a:r>
            <a:r>
              <a:rPr sz="600" dirty="0">
                <a:latin typeface="Lucida Sans Unicode"/>
                <a:cs typeface="Lucida Sans Unicode"/>
              </a:rPr>
              <a:t>abertura</a:t>
            </a:r>
            <a:r>
              <a:rPr sz="600" spc="70" dirty="0">
                <a:latin typeface="Lucida Sans Unicode"/>
                <a:cs typeface="Lucida Sans Unicode"/>
              </a:rPr>
              <a:t> </a:t>
            </a:r>
            <a:r>
              <a:rPr sz="600" spc="-25" dirty="0">
                <a:latin typeface="Lucida Sans Unicode"/>
                <a:cs typeface="Lucida Sans Unicode"/>
              </a:rPr>
              <a:t>de</a:t>
            </a:r>
            <a:r>
              <a:rPr sz="600" spc="500" dirty="0">
                <a:latin typeface="Lucida Sans Unicode"/>
                <a:cs typeface="Lucida Sans Unicode"/>
              </a:rPr>
              <a:t> </a:t>
            </a:r>
            <a:r>
              <a:rPr sz="600" dirty="0">
                <a:latin typeface="Lucida Sans Unicode"/>
                <a:cs typeface="Lucida Sans Unicode"/>
              </a:rPr>
              <a:t>novos</a:t>
            </a:r>
            <a:r>
              <a:rPr sz="600" spc="55" dirty="0">
                <a:latin typeface="Lucida Sans Unicode"/>
                <a:cs typeface="Lucida Sans Unicode"/>
              </a:rPr>
              <a:t> </a:t>
            </a:r>
            <a:r>
              <a:rPr sz="600" spc="-10" dirty="0">
                <a:latin typeface="Lucida Sans Unicode"/>
                <a:cs typeface="Lucida Sans Unicode"/>
              </a:rPr>
              <a:t>campus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99114" y="1294892"/>
            <a:ext cx="454659" cy="41592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240"/>
              </a:spcBef>
            </a:pPr>
            <a:r>
              <a:rPr sz="1200" b="1" spc="-20" dirty="0">
                <a:solidFill>
                  <a:srgbClr val="005D5E"/>
                </a:solidFill>
                <a:latin typeface="Trebuchet MS"/>
                <a:cs typeface="Trebuchet MS"/>
              </a:rPr>
              <a:t>+</a:t>
            </a:r>
            <a:r>
              <a:rPr lang="pt-PT" sz="1200" b="1" spc="-20" dirty="0">
                <a:solidFill>
                  <a:srgbClr val="005D5E"/>
                </a:solidFill>
                <a:latin typeface="Trebuchet MS"/>
                <a:cs typeface="Trebuchet MS"/>
              </a:rPr>
              <a:t>21</a:t>
            </a:r>
            <a:r>
              <a:rPr sz="1200" b="1" spc="-20" dirty="0">
                <a:solidFill>
                  <a:srgbClr val="005D5E"/>
                </a:solidFill>
                <a:latin typeface="Trebuchet MS"/>
                <a:cs typeface="Trebuchet MS"/>
              </a:rPr>
              <a:t>k</a:t>
            </a:r>
            <a:endParaRPr sz="1200" dirty="0">
              <a:latin typeface="Trebuchet MS"/>
              <a:cs typeface="Trebuchet MS"/>
            </a:endParaRPr>
          </a:p>
          <a:p>
            <a:pPr marL="112395" marR="5080" indent="-100330">
              <a:lnSpc>
                <a:spcPts val="700"/>
              </a:lnSpc>
              <a:spcBef>
                <a:spcPts val="114"/>
              </a:spcBef>
            </a:pPr>
            <a:r>
              <a:rPr sz="600" spc="-10" dirty="0">
                <a:latin typeface="Lucida Sans Unicode"/>
                <a:cs typeface="Lucida Sans Unicode"/>
              </a:rPr>
              <a:t>estudantes</a:t>
            </a:r>
            <a:r>
              <a:rPr sz="600" spc="500" dirty="0">
                <a:latin typeface="Lucida Sans Unicode"/>
                <a:cs typeface="Lucida Sans Unicode"/>
              </a:rPr>
              <a:t> </a:t>
            </a:r>
            <a:r>
              <a:rPr sz="600" spc="-10" dirty="0">
                <a:latin typeface="Lucida Sans Unicode"/>
                <a:cs typeface="Lucida Sans Unicode"/>
              </a:rPr>
              <a:t>ativos</a:t>
            </a:r>
            <a:endParaRPr sz="600" dirty="0">
              <a:latin typeface="Lucida Sans Unicode"/>
              <a:cs typeface="Lucida Sans Unicode"/>
            </a:endParaRPr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29CED3E9-C849-FB22-99AB-1CC068C03F84}"/>
              </a:ext>
            </a:extLst>
          </p:cNvPr>
          <p:cNvGrpSpPr/>
          <p:nvPr/>
        </p:nvGrpSpPr>
        <p:grpSpPr>
          <a:xfrm>
            <a:off x="5840531" y="965372"/>
            <a:ext cx="2218381" cy="3342004"/>
            <a:chOff x="5840531" y="965372"/>
            <a:chExt cx="2218381" cy="3342004"/>
          </a:xfrm>
        </p:grpSpPr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258AB621-99A4-1611-DD59-E0BD92614E96}"/>
                </a:ext>
              </a:extLst>
            </p:cNvPr>
            <p:cNvGrpSpPr/>
            <p:nvPr/>
          </p:nvGrpSpPr>
          <p:grpSpPr>
            <a:xfrm>
              <a:off x="5840531" y="965372"/>
              <a:ext cx="2218381" cy="3342004"/>
              <a:chOff x="5858819" y="965372"/>
              <a:chExt cx="2218381" cy="3342004"/>
            </a:xfrm>
          </p:grpSpPr>
          <p:grpSp>
            <p:nvGrpSpPr>
              <p:cNvPr id="53" name="Agrupar 52">
                <a:extLst>
                  <a:ext uri="{FF2B5EF4-FFF2-40B4-BE49-F238E27FC236}">
                    <a16:creationId xmlns:a16="http://schemas.microsoft.com/office/drawing/2014/main" id="{1F829886-D52E-C2B6-2F08-C1DFF5B61A63}"/>
                  </a:ext>
                </a:extLst>
              </p:cNvPr>
              <p:cNvGrpSpPr/>
              <p:nvPr/>
            </p:nvGrpSpPr>
            <p:grpSpPr>
              <a:xfrm>
                <a:off x="5858819" y="965372"/>
                <a:ext cx="2218381" cy="3342004"/>
                <a:chOff x="5858819" y="965372"/>
                <a:chExt cx="2218381" cy="3342004"/>
              </a:xfrm>
            </p:grpSpPr>
            <p:grpSp>
              <p:nvGrpSpPr>
                <p:cNvPr id="48" name="Agrupar 47">
                  <a:extLst>
                    <a:ext uri="{FF2B5EF4-FFF2-40B4-BE49-F238E27FC236}">
                      <a16:creationId xmlns:a16="http://schemas.microsoft.com/office/drawing/2014/main" id="{F507E684-262E-B416-9CAE-11E3CBD1D096}"/>
                    </a:ext>
                  </a:extLst>
                </p:cNvPr>
                <p:cNvGrpSpPr/>
                <p:nvPr/>
              </p:nvGrpSpPr>
              <p:grpSpPr>
                <a:xfrm>
                  <a:off x="5858819" y="965372"/>
                  <a:ext cx="2218381" cy="3342004"/>
                  <a:chOff x="5858819" y="965372"/>
                  <a:chExt cx="2218381" cy="3342004"/>
                </a:xfrm>
              </p:grpSpPr>
              <p:sp>
                <p:nvSpPr>
                  <p:cNvPr id="26" name="object 26"/>
                  <p:cNvSpPr txBox="1"/>
                  <p:nvPr/>
                </p:nvSpPr>
                <p:spPr>
                  <a:xfrm>
                    <a:off x="6161405" y="987551"/>
                    <a:ext cx="1915795" cy="1732280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381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1100" b="1" spc="20" dirty="0">
                        <a:latin typeface="Trebuchet MS"/>
                        <a:cs typeface="Trebuchet MS"/>
                      </a:rPr>
                      <a:t>PRINCIPAIS</a:t>
                    </a:r>
                    <a:r>
                      <a:rPr sz="1100" b="1" spc="25" dirty="0">
                        <a:latin typeface="Trebuchet MS"/>
                        <a:cs typeface="Trebuchet MS"/>
                      </a:rPr>
                      <a:t> </a:t>
                    </a:r>
                    <a:r>
                      <a:rPr sz="1100" b="1" spc="-10" dirty="0">
                        <a:latin typeface="Trebuchet MS"/>
                        <a:cs typeface="Trebuchet MS"/>
                      </a:rPr>
                      <a:t>MARCOS...</a:t>
                    </a:r>
                    <a:endParaRPr sz="1100" dirty="0">
                      <a:latin typeface="Trebuchet MS"/>
                      <a:cs typeface="Trebuchet MS"/>
                    </a:endParaRPr>
                  </a:p>
                  <a:p>
                    <a:pPr>
                      <a:lnSpc>
                        <a:spcPct val="100000"/>
                      </a:lnSpc>
                      <a:spcBef>
                        <a:spcPts val="85"/>
                      </a:spcBef>
                    </a:pPr>
                    <a:endParaRPr sz="1100" dirty="0">
                      <a:latin typeface="Trebuchet MS"/>
                      <a:cs typeface="Trebuchet MS"/>
                    </a:endParaRPr>
                  </a:p>
                  <a:p>
                    <a:pPr marL="173355" marR="197485">
                      <a:lnSpc>
                        <a:spcPct val="110000"/>
                      </a:lnSpc>
                    </a:pP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Modelo</a:t>
                    </a:r>
                    <a:r>
                      <a:rPr sz="600" spc="2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de</a:t>
                    </a:r>
                    <a:r>
                      <a:rPr sz="600" spc="3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ensino</a:t>
                    </a:r>
                    <a:r>
                      <a:rPr sz="600" spc="3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único:</a:t>
                    </a:r>
                    <a:r>
                      <a:rPr sz="600" spc="2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sem</a:t>
                    </a:r>
                    <a:r>
                      <a:rPr sz="600" spc="1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propinas</a:t>
                    </a:r>
                    <a:r>
                      <a:rPr sz="600" spc="2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spc="-5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e</a:t>
                    </a:r>
                    <a:r>
                      <a:rPr sz="600" spc="3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com</a:t>
                    </a:r>
                    <a:r>
                      <a:rPr sz="600" spc="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b="1" spc="30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taxa</a:t>
                    </a:r>
                    <a:r>
                      <a:rPr sz="600" b="1" spc="-25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 </a:t>
                    </a:r>
                    <a:r>
                      <a:rPr sz="600" b="1" spc="30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de</a:t>
                    </a:r>
                    <a:r>
                      <a:rPr sz="600" b="1" spc="-15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 </a:t>
                    </a:r>
                    <a:r>
                      <a:rPr sz="600" b="1" spc="30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recrutamento</a:t>
                    </a:r>
                    <a:r>
                      <a:rPr sz="600" b="1" spc="-20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 </a:t>
                    </a:r>
                    <a:r>
                      <a:rPr sz="600" b="1" spc="30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de</a:t>
                    </a:r>
                    <a:r>
                      <a:rPr sz="600" b="1" spc="-20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 100%</a:t>
                    </a:r>
                    <a:endParaRPr sz="600" dirty="0">
                      <a:latin typeface="Trebuchet MS"/>
                      <a:cs typeface="Trebuchet MS"/>
                    </a:endParaRPr>
                  </a:p>
                  <a:p>
                    <a:pPr marL="173355" marR="30480">
                      <a:lnSpc>
                        <a:spcPct val="113300"/>
                      </a:lnSpc>
                      <a:spcBef>
                        <a:spcPts val="670"/>
                      </a:spcBef>
                    </a:pPr>
                    <a:r>
                      <a:rPr sz="600" spc="1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Presença</a:t>
                    </a:r>
                    <a:r>
                      <a:rPr sz="600" spc="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spc="1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crescente</a:t>
                    </a:r>
                    <a:r>
                      <a:rPr sz="600" spc="2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spc="1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todos os</a:t>
                    </a:r>
                    <a:r>
                      <a:rPr sz="600" spc="1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spc="1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meses,</a:t>
                    </a:r>
                    <a:r>
                      <a:rPr sz="600" spc="2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spc="1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com</a:t>
                    </a:r>
                    <a:r>
                      <a:rPr sz="600" spc="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b="1" spc="-25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54</a:t>
                    </a:r>
                    <a:r>
                      <a:rPr sz="600" b="1" spc="65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 campus</a:t>
                    </a:r>
                    <a:r>
                      <a:rPr sz="600" b="1" spc="-35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já</a:t>
                    </a:r>
                    <a:r>
                      <a:rPr sz="600" spc="-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spc="-1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abertos</a:t>
                    </a:r>
                    <a:endParaRPr sz="600" dirty="0">
                      <a:latin typeface="Lucida Sans Unicode"/>
                      <a:cs typeface="Lucida Sans Unicode"/>
                    </a:endParaRPr>
                  </a:p>
                  <a:p>
                    <a:pPr marL="173355" marR="248285">
                      <a:lnSpc>
                        <a:spcPct val="110000"/>
                      </a:lnSpc>
                      <a:spcBef>
                        <a:spcPts val="700"/>
                      </a:spcBef>
                    </a:pPr>
                    <a:r>
                      <a:rPr sz="600" b="1" spc="10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6ª</a:t>
                    </a:r>
                    <a:r>
                      <a:rPr sz="600" b="1" spc="-25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 </a:t>
                    </a:r>
                    <a:r>
                      <a:rPr sz="600" spc="1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universidade</a:t>
                    </a:r>
                    <a:r>
                      <a:rPr sz="600" spc="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spc="1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mais</a:t>
                    </a:r>
                    <a:r>
                      <a:rPr sz="600" spc="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spc="1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inovadora</a:t>
                    </a:r>
                    <a:r>
                      <a:rPr sz="600" spc="-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spc="6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a</a:t>
                    </a:r>
                    <a:r>
                      <a:rPr sz="600" spc="-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spc="-2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nível</a:t>
                    </a:r>
                    <a:r>
                      <a:rPr sz="600" spc="5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mundial</a:t>
                    </a:r>
                    <a:r>
                      <a:rPr sz="600" spc="2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pela</a:t>
                    </a:r>
                    <a:r>
                      <a:rPr sz="600" spc="1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spc="-1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WURI,</a:t>
                    </a:r>
                    <a:r>
                      <a:rPr sz="600" spc="3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spc="-2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2023</a:t>
                    </a:r>
                    <a:r>
                      <a:rPr sz="600" spc="-30" baseline="27777" dirty="0">
                        <a:solidFill>
                          <a:srgbClr val="181818"/>
                        </a:solidFill>
                        <a:latin typeface="Trebuchet MS"/>
                        <a:cs typeface="Trebuchet MS"/>
                      </a:rPr>
                      <a:t>2</a:t>
                    </a:r>
                    <a:endParaRPr sz="600" baseline="27777" dirty="0">
                      <a:latin typeface="Trebuchet MS"/>
                      <a:cs typeface="Trebuchet MS"/>
                    </a:endParaRPr>
                  </a:p>
                  <a:p>
                    <a:pPr marL="173355" marR="129539">
                      <a:lnSpc>
                        <a:spcPct val="113300"/>
                      </a:lnSpc>
                      <a:spcBef>
                        <a:spcPts val="670"/>
                      </a:spcBef>
                    </a:pPr>
                    <a:r>
                      <a:rPr sz="600" b="1" spc="-70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1º</a:t>
                    </a:r>
                    <a:r>
                      <a:rPr sz="600" b="1" spc="-5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 </a:t>
                    </a:r>
                    <a:r>
                      <a:rPr sz="600" b="1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lugar</a:t>
                    </a:r>
                    <a:r>
                      <a:rPr sz="600" b="1" spc="10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na</a:t>
                    </a:r>
                    <a:r>
                      <a:rPr sz="600" spc="4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categoria</a:t>
                    </a:r>
                    <a:r>
                      <a:rPr sz="600" spc="4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de</a:t>
                    </a:r>
                    <a:r>
                      <a:rPr sz="600" spc="5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Valor</a:t>
                    </a:r>
                    <a:r>
                      <a:rPr sz="600" spc="5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Ético</a:t>
                    </a:r>
                    <a:r>
                      <a:rPr sz="600" spc="5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no</a:t>
                    </a:r>
                    <a:r>
                      <a:rPr sz="600" spc="6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spc="-2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top</a:t>
                    </a:r>
                    <a:r>
                      <a:rPr sz="600" spc="5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50</a:t>
                    </a:r>
                    <a:r>
                      <a:rPr sz="600" spc="-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mundial</a:t>
                    </a:r>
                    <a:r>
                      <a:rPr sz="600" spc="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(WURI,</a:t>
                    </a:r>
                    <a:r>
                      <a:rPr sz="600" spc="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spc="-1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2023)</a:t>
                    </a:r>
                    <a:endParaRPr sz="600" dirty="0">
                      <a:latin typeface="Lucida Sans Unicode"/>
                      <a:cs typeface="Lucida Sans Unicode"/>
                    </a:endParaRPr>
                  </a:p>
                  <a:p>
                    <a:pPr marL="173355" marR="295275">
                      <a:lnSpc>
                        <a:spcPct val="110000"/>
                      </a:lnSpc>
                      <a:spcBef>
                        <a:spcPts val="695"/>
                      </a:spcBef>
                    </a:pPr>
                    <a:r>
                      <a:rPr sz="600" b="1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GITEX</a:t>
                    </a:r>
                    <a:r>
                      <a:rPr sz="600" b="1" spc="5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 </a:t>
                    </a:r>
                    <a:r>
                      <a:rPr sz="600" b="1" spc="-10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2023:</a:t>
                    </a:r>
                    <a:r>
                      <a:rPr sz="600" b="1" spc="25" dirty="0">
                        <a:solidFill>
                          <a:srgbClr val="005D5E"/>
                        </a:solidFill>
                        <a:latin typeface="Trebuchet MS"/>
                        <a:cs typeface="Trebuchet MS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Evento</a:t>
                    </a:r>
                    <a:r>
                      <a:rPr sz="600" spc="8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emblemático</a:t>
                    </a:r>
                    <a:r>
                      <a:rPr sz="600" spc="8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spc="-2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com</a:t>
                    </a:r>
                    <a:r>
                      <a:rPr sz="600" spc="5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apresentação</a:t>
                    </a:r>
                    <a:r>
                      <a:rPr sz="600" spc="7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de</a:t>
                    </a:r>
                    <a:r>
                      <a:rPr sz="600" spc="8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projetos</a:t>
                    </a:r>
                    <a:r>
                      <a:rPr sz="600" spc="75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dos</a:t>
                    </a:r>
                    <a:r>
                      <a:rPr sz="600" spc="7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 </a:t>
                    </a:r>
                    <a:r>
                      <a:rPr sz="600" spc="-10" dirty="0">
                        <a:solidFill>
                          <a:srgbClr val="181818"/>
                        </a:solidFill>
                        <a:latin typeface="Lucida Sans Unicode"/>
                        <a:cs typeface="Lucida Sans Unicode"/>
                      </a:rPr>
                      <a:t>alunos</a:t>
                    </a:r>
                    <a:endParaRPr sz="600" dirty="0">
                      <a:latin typeface="Lucida Sans Unicode"/>
                      <a:cs typeface="Lucida Sans Unicode"/>
                    </a:endParaRPr>
                  </a:p>
                </p:txBody>
              </p:sp>
              <p:grpSp>
                <p:nvGrpSpPr>
                  <p:cNvPr id="27" name="object 27"/>
                  <p:cNvGrpSpPr/>
                  <p:nvPr/>
                </p:nvGrpSpPr>
                <p:grpSpPr>
                  <a:xfrm>
                    <a:off x="5858819" y="965372"/>
                    <a:ext cx="1722120" cy="3342004"/>
                    <a:chOff x="5858819" y="965372"/>
                    <a:chExt cx="1722120" cy="3342004"/>
                  </a:xfrm>
                </p:grpSpPr>
                <p:pic>
                  <p:nvPicPr>
                    <p:cNvPr id="28" name="object 28"/>
                    <p:cNvPicPr/>
                    <p:nvPr/>
                  </p:nvPicPr>
                  <p:blipFill>
                    <a:blip r:embed="rId4" cstate="print"/>
                    <a:stretch>
                      <a:fillRect/>
                    </a:stretch>
                  </p:blipFill>
                  <p:spPr>
                    <a:xfrm>
                      <a:off x="5990705" y="1653287"/>
                      <a:ext cx="104795" cy="10479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object 29"/>
                    <p:cNvPicPr/>
                    <p:nvPr/>
                  </p:nvPicPr>
                  <p:blipFill>
                    <a:blip r:embed="rId5" cstate="print"/>
                    <a:stretch>
                      <a:fillRect/>
                    </a:stretch>
                  </p:blipFill>
                  <p:spPr>
                    <a:xfrm>
                      <a:off x="6702552" y="3340608"/>
                      <a:ext cx="490727" cy="13411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" name="object 30"/>
                    <p:cNvPicPr/>
                    <p:nvPr/>
                  </p:nvPicPr>
                  <p:blipFill>
                    <a:blip r:embed="rId6" cstate="print"/>
                    <a:stretch>
                      <a:fillRect/>
                    </a:stretch>
                  </p:blipFill>
                  <p:spPr>
                    <a:xfrm>
                      <a:off x="5998464" y="3291840"/>
                      <a:ext cx="280415" cy="27127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object 31"/>
                    <p:cNvPicPr/>
                    <p:nvPr/>
                  </p:nvPicPr>
                  <p:blipFill>
                    <a:blip r:embed="rId7" cstate="print"/>
                    <a:stretch>
                      <a:fillRect/>
                    </a:stretch>
                  </p:blipFill>
                  <p:spPr>
                    <a:xfrm>
                      <a:off x="6056376" y="3493008"/>
                      <a:ext cx="347472" cy="33832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object 32"/>
                    <p:cNvPicPr/>
                    <p:nvPr/>
                  </p:nvPicPr>
                  <p:blipFill>
                    <a:blip r:embed="rId8" cstate="print"/>
                    <a:stretch>
                      <a:fillRect/>
                    </a:stretch>
                  </p:blipFill>
                  <p:spPr>
                    <a:xfrm>
                      <a:off x="6358128" y="3331463"/>
                      <a:ext cx="268224" cy="1158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3" name="object 33"/>
                    <p:cNvPicPr/>
                    <p:nvPr/>
                  </p:nvPicPr>
                  <p:blipFill>
                    <a:blip r:embed="rId9" cstate="print"/>
                    <a:stretch>
                      <a:fillRect/>
                    </a:stretch>
                  </p:blipFill>
                  <p:spPr>
                    <a:xfrm>
                      <a:off x="6501384" y="3599688"/>
                      <a:ext cx="234695" cy="12801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object 34"/>
                    <p:cNvPicPr/>
                    <p:nvPr/>
                  </p:nvPicPr>
                  <p:blipFill>
                    <a:blip r:embed="rId10" cstate="print"/>
                    <a:stretch>
                      <a:fillRect/>
                    </a:stretch>
                  </p:blipFill>
                  <p:spPr>
                    <a:xfrm>
                      <a:off x="6102096" y="3813047"/>
                      <a:ext cx="182879" cy="17373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5" name="object 35"/>
                    <p:cNvPicPr/>
                    <p:nvPr/>
                  </p:nvPicPr>
                  <p:blipFill>
                    <a:blip r:embed="rId11" cstate="print"/>
                    <a:stretch>
                      <a:fillRect/>
                    </a:stretch>
                  </p:blipFill>
                  <p:spPr>
                    <a:xfrm>
                      <a:off x="7272527" y="3663696"/>
                      <a:ext cx="268224" cy="1798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6" name="object 36"/>
                    <p:cNvPicPr/>
                    <p:nvPr/>
                  </p:nvPicPr>
                  <p:blipFill>
                    <a:blip r:embed="rId12" cstate="print"/>
                    <a:stretch>
                      <a:fillRect/>
                    </a:stretch>
                  </p:blipFill>
                  <p:spPr>
                    <a:xfrm>
                      <a:off x="7251191" y="3304031"/>
                      <a:ext cx="329183" cy="26517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7" name="object 37"/>
                    <p:cNvPicPr/>
                    <p:nvPr/>
                  </p:nvPicPr>
                  <p:blipFill>
                    <a:blip r:embed="rId13" cstate="print"/>
                    <a:stretch>
                      <a:fillRect/>
                    </a:stretch>
                  </p:blipFill>
                  <p:spPr>
                    <a:xfrm>
                      <a:off x="6416040" y="3758183"/>
                      <a:ext cx="435863" cy="27736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8" name="object 38"/>
                    <p:cNvPicPr/>
                    <p:nvPr/>
                  </p:nvPicPr>
                  <p:blipFill>
                    <a:blip r:embed="rId14" cstate="print"/>
                    <a:stretch>
                      <a:fillRect/>
                    </a:stretch>
                  </p:blipFill>
                  <p:spPr>
                    <a:xfrm>
                      <a:off x="6839712" y="3523488"/>
                      <a:ext cx="481583" cy="30784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9" name="object 39"/>
                    <p:cNvPicPr/>
                    <p:nvPr/>
                  </p:nvPicPr>
                  <p:blipFill>
                    <a:blip r:embed="rId15" cstate="print"/>
                    <a:stretch>
                      <a:fillRect/>
                    </a:stretch>
                  </p:blipFill>
                  <p:spPr>
                    <a:xfrm>
                      <a:off x="7025640" y="3840479"/>
                      <a:ext cx="161544" cy="1798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0" name="object 40"/>
                    <p:cNvPicPr/>
                    <p:nvPr/>
                  </p:nvPicPr>
                  <p:blipFill>
                    <a:blip r:embed="rId16" cstate="print"/>
                    <a:stretch>
                      <a:fillRect/>
                    </a:stretch>
                  </p:blipFill>
                  <p:spPr>
                    <a:xfrm>
                      <a:off x="6117336" y="3968495"/>
                      <a:ext cx="399288" cy="33832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object 41"/>
                    <p:cNvPicPr/>
                    <p:nvPr/>
                  </p:nvPicPr>
                  <p:blipFill>
                    <a:blip r:embed="rId17" cstate="print"/>
                    <a:stretch>
                      <a:fillRect/>
                    </a:stretch>
                  </p:blipFill>
                  <p:spPr>
                    <a:xfrm>
                      <a:off x="7260336" y="3944111"/>
                      <a:ext cx="307848" cy="1402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object 42"/>
                    <p:cNvPicPr/>
                    <p:nvPr/>
                  </p:nvPicPr>
                  <p:blipFill>
                    <a:blip r:embed="rId18" cstate="print"/>
                    <a:stretch>
                      <a:fillRect/>
                    </a:stretch>
                  </p:blipFill>
                  <p:spPr>
                    <a:xfrm>
                      <a:off x="6653682" y="4042613"/>
                      <a:ext cx="416806" cy="9996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3" name="object 43"/>
                    <p:cNvSpPr/>
                    <p:nvPr/>
                  </p:nvSpPr>
                  <p:spPr>
                    <a:xfrm>
                      <a:off x="5863582" y="965372"/>
                      <a:ext cx="0" cy="32518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h="3251835">
                          <a:moveTo>
                            <a:pt x="0" y="0"/>
                          </a:moveTo>
                          <a:lnTo>
                            <a:pt x="1" y="3251769"/>
                          </a:lnTo>
                        </a:path>
                      </a:pathLst>
                    </a:custGeom>
                    <a:ln w="9525">
                      <a:solidFill>
                        <a:srgbClr val="D8D8D8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44" name="object 44"/>
                    <p:cNvSpPr/>
                    <p:nvPr/>
                  </p:nvSpPr>
                  <p:spPr>
                    <a:xfrm>
                      <a:off x="5949198" y="2859838"/>
                      <a:ext cx="349250" cy="349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250" h="349250">
                          <a:moveTo>
                            <a:pt x="174616" y="0"/>
                          </a:moveTo>
                          <a:lnTo>
                            <a:pt x="128196" y="6237"/>
                          </a:lnTo>
                          <a:lnTo>
                            <a:pt x="86484" y="23840"/>
                          </a:lnTo>
                          <a:lnTo>
                            <a:pt x="51144" y="51144"/>
                          </a:lnTo>
                          <a:lnTo>
                            <a:pt x="23840" y="86484"/>
                          </a:lnTo>
                          <a:lnTo>
                            <a:pt x="6237" y="128196"/>
                          </a:lnTo>
                          <a:lnTo>
                            <a:pt x="0" y="174616"/>
                          </a:lnTo>
                          <a:lnTo>
                            <a:pt x="6237" y="221035"/>
                          </a:lnTo>
                          <a:lnTo>
                            <a:pt x="23840" y="262748"/>
                          </a:lnTo>
                          <a:lnTo>
                            <a:pt x="51144" y="298088"/>
                          </a:lnTo>
                          <a:lnTo>
                            <a:pt x="86484" y="325391"/>
                          </a:lnTo>
                          <a:lnTo>
                            <a:pt x="128196" y="342994"/>
                          </a:lnTo>
                          <a:lnTo>
                            <a:pt x="174616" y="349232"/>
                          </a:lnTo>
                          <a:lnTo>
                            <a:pt x="221036" y="342994"/>
                          </a:lnTo>
                          <a:lnTo>
                            <a:pt x="262748" y="325391"/>
                          </a:lnTo>
                          <a:lnTo>
                            <a:pt x="298088" y="298088"/>
                          </a:lnTo>
                          <a:lnTo>
                            <a:pt x="325392" y="262748"/>
                          </a:lnTo>
                          <a:lnTo>
                            <a:pt x="342994" y="221035"/>
                          </a:lnTo>
                          <a:lnTo>
                            <a:pt x="349232" y="174616"/>
                          </a:lnTo>
                          <a:lnTo>
                            <a:pt x="342994" y="128196"/>
                          </a:lnTo>
                          <a:lnTo>
                            <a:pt x="325392" y="86484"/>
                          </a:lnTo>
                          <a:lnTo>
                            <a:pt x="298088" y="51144"/>
                          </a:lnTo>
                          <a:lnTo>
                            <a:pt x="262748" y="23840"/>
                          </a:lnTo>
                          <a:lnTo>
                            <a:pt x="221036" y="6237"/>
                          </a:lnTo>
                          <a:lnTo>
                            <a:pt x="174616" y="0"/>
                          </a:lnTo>
                          <a:close/>
                        </a:path>
                      </a:pathLst>
                    </a:custGeom>
                    <a:solidFill>
                      <a:srgbClr val="4285F4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pic>
                  <p:nvPicPr>
                    <p:cNvPr id="45" name="object 45"/>
                    <p:cNvPicPr/>
                    <p:nvPr/>
                  </p:nvPicPr>
                  <p:blipFill>
                    <a:blip r:embed="rId19" cstate="print"/>
                    <a:stretch>
                      <a:fillRect/>
                    </a:stretch>
                  </p:blipFill>
                  <p:spPr>
                    <a:xfrm>
                      <a:off x="6013137" y="2955608"/>
                      <a:ext cx="221353" cy="168696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46" name="object 46"/>
                  <p:cNvSpPr txBox="1"/>
                  <p:nvPr/>
                </p:nvSpPr>
                <p:spPr>
                  <a:xfrm>
                    <a:off x="6367447" y="2836164"/>
                    <a:ext cx="1236980" cy="375920"/>
                  </a:xfrm>
                  <a:prstGeom prst="rect">
                    <a:avLst/>
                  </a:prstGeom>
                </p:spPr>
                <p:txBody>
                  <a:bodyPr vert="horz" wrap="square" lIns="0" tIns="20320" rIns="0" bIns="0" rtlCol="0">
                    <a:spAutoFit/>
                  </a:bodyPr>
                  <a:lstStyle/>
                  <a:p>
                    <a:pPr marL="12700" marR="5080">
                      <a:lnSpc>
                        <a:spcPct val="93800"/>
                      </a:lnSpc>
                      <a:spcBef>
                        <a:spcPts val="160"/>
                      </a:spcBef>
                    </a:pPr>
                    <a:r>
                      <a:rPr sz="800" b="1" dirty="0">
                        <a:latin typeface="Trebuchet MS"/>
                        <a:cs typeface="Trebuchet MS"/>
                      </a:rPr>
                      <a:t>…</a:t>
                    </a:r>
                    <a:r>
                      <a:rPr sz="800" b="1" spc="-65" dirty="0">
                        <a:latin typeface="Trebuchet MS"/>
                        <a:cs typeface="Trebuchet MS"/>
                      </a:rPr>
                      <a:t> </a:t>
                    </a:r>
                    <a:r>
                      <a:rPr sz="800" b="1" dirty="0">
                        <a:latin typeface="Trebuchet MS"/>
                        <a:cs typeface="Trebuchet MS"/>
                      </a:rPr>
                      <a:t>42</a:t>
                    </a:r>
                    <a:r>
                      <a:rPr sz="800" b="1" spc="-65" dirty="0">
                        <a:latin typeface="Trebuchet MS"/>
                        <a:cs typeface="Trebuchet MS"/>
                      </a:rPr>
                      <a:t> </a:t>
                    </a:r>
                    <a:r>
                      <a:rPr sz="800" b="1" spc="-25" dirty="0">
                        <a:latin typeface="Trebuchet MS"/>
                        <a:cs typeface="Trebuchet MS"/>
                      </a:rPr>
                      <a:t>É</a:t>
                    </a:r>
                    <a:r>
                      <a:rPr sz="800" b="1" spc="-65" dirty="0">
                        <a:latin typeface="Trebuchet MS"/>
                        <a:cs typeface="Trebuchet MS"/>
                      </a:rPr>
                      <a:t> </a:t>
                    </a:r>
                    <a:r>
                      <a:rPr sz="800" b="1" dirty="0">
                        <a:latin typeface="Trebuchet MS"/>
                        <a:cs typeface="Trebuchet MS"/>
                      </a:rPr>
                      <a:t>APOIADA</a:t>
                    </a:r>
                    <a:r>
                      <a:rPr sz="800" b="1" spc="-75" dirty="0">
                        <a:latin typeface="Trebuchet MS"/>
                        <a:cs typeface="Trebuchet MS"/>
                      </a:rPr>
                      <a:t> </a:t>
                    </a:r>
                    <a:r>
                      <a:rPr sz="800" b="1" dirty="0">
                        <a:latin typeface="Trebuchet MS"/>
                        <a:cs typeface="Trebuchet MS"/>
                      </a:rPr>
                      <a:t>POR</a:t>
                    </a:r>
                    <a:r>
                      <a:rPr sz="800" b="1" spc="-65" dirty="0">
                        <a:latin typeface="Trebuchet MS"/>
                        <a:cs typeface="Trebuchet MS"/>
                      </a:rPr>
                      <a:t> </a:t>
                    </a:r>
                    <a:r>
                      <a:rPr sz="800" b="1" spc="-25" dirty="0">
                        <a:latin typeface="Trebuchet MS"/>
                        <a:cs typeface="Trebuchet MS"/>
                      </a:rPr>
                      <a:t>UMA </a:t>
                    </a:r>
                    <a:r>
                      <a:rPr sz="800" b="1" spc="-30" dirty="0">
                        <a:latin typeface="Trebuchet MS"/>
                        <a:cs typeface="Trebuchet MS"/>
                      </a:rPr>
                      <a:t>FORTE</a:t>
                    </a:r>
                    <a:r>
                      <a:rPr sz="800" b="1" spc="-85" dirty="0">
                        <a:latin typeface="Trebuchet MS"/>
                        <a:cs typeface="Trebuchet MS"/>
                      </a:rPr>
                      <a:t> </a:t>
                    </a:r>
                    <a:r>
                      <a:rPr sz="800" b="1" spc="-20" dirty="0">
                        <a:latin typeface="Trebuchet MS"/>
                        <a:cs typeface="Trebuchet MS"/>
                      </a:rPr>
                      <a:t>REDE</a:t>
                    </a:r>
                    <a:r>
                      <a:rPr sz="800" b="1" spc="-85" dirty="0">
                        <a:latin typeface="Trebuchet MS"/>
                        <a:cs typeface="Trebuchet MS"/>
                      </a:rPr>
                      <a:t> </a:t>
                    </a:r>
                    <a:r>
                      <a:rPr sz="800" b="1" spc="-10" dirty="0">
                        <a:latin typeface="Trebuchet MS"/>
                        <a:cs typeface="Trebuchet MS"/>
                      </a:rPr>
                      <a:t>GLOBAL</a:t>
                    </a:r>
                    <a:r>
                      <a:rPr sz="800" b="1" spc="-60" dirty="0">
                        <a:latin typeface="Trebuchet MS"/>
                        <a:cs typeface="Trebuchet MS"/>
                      </a:rPr>
                      <a:t> </a:t>
                    </a:r>
                    <a:r>
                      <a:rPr sz="800" b="1" spc="-25" dirty="0">
                        <a:latin typeface="Trebuchet MS"/>
                        <a:cs typeface="Trebuchet MS"/>
                      </a:rPr>
                      <a:t>DE </a:t>
                    </a:r>
                    <a:r>
                      <a:rPr sz="800" b="1" spc="-10" dirty="0">
                        <a:latin typeface="Trebuchet MS"/>
                        <a:cs typeface="Trebuchet MS"/>
                      </a:rPr>
                      <a:t>PARCEIROS</a:t>
                    </a:r>
                    <a:endParaRPr sz="800" dirty="0">
                      <a:latin typeface="Trebuchet MS"/>
                      <a:cs typeface="Trebuchet MS"/>
                    </a:endParaRPr>
                  </a:p>
                </p:txBody>
              </p:sp>
            </p:grpSp>
            <p:pic>
              <p:nvPicPr>
                <p:cNvPr id="49" name="object 28">
                  <a:extLst>
                    <a:ext uri="{FF2B5EF4-FFF2-40B4-BE49-F238E27FC236}">
                      <a16:creationId xmlns:a16="http://schemas.microsoft.com/office/drawing/2014/main" id="{A5B8A1B8-B3BA-78E8-514A-FDF870FD0B1A}"/>
                    </a:ext>
                  </a:extLst>
                </p:cNvPr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5991205" y="1400156"/>
                  <a:ext cx="104795" cy="104794"/>
                </a:xfrm>
                <a:prstGeom prst="rect">
                  <a:avLst/>
                </a:prstGeom>
              </p:spPr>
            </p:pic>
            <p:pic>
              <p:nvPicPr>
                <p:cNvPr id="50" name="object 28">
                  <a:extLst>
                    <a:ext uri="{FF2B5EF4-FFF2-40B4-BE49-F238E27FC236}">
                      <a16:creationId xmlns:a16="http://schemas.microsoft.com/office/drawing/2014/main" id="{A2A0520E-28A6-F5E4-EF68-96A837116CF6}"/>
                    </a:ext>
                  </a:extLst>
                </p:cNvPr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5991205" y="1962150"/>
                  <a:ext cx="104795" cy="104794"/>
                </a:xfrm>
                <a:prstGeom prst="rect">
                  <a:avLst/>
                </a:prstGeom>
              </p:spPr>
            </p:pic>
          </p:grpSp>
          <p:pic>
            <p:nvPicPr>
              <p:cNvPr id="51" name="object 28">
                <a:extLst>
                  <a:ext uri="{FF2B5EF4-FFF2-40B4-BE49-F238E27FC236}">
                    <a16:creationId xmlns:a16="http://schemas.microsoft.com/office/drawing/2014/main" id="{A0C40C35-0220-7EA3-EE52-035A6E1CB55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991205" y="2266950"/>
                <a:ext cx="104795" cy="104794"/>
              </a:xfrm>
              <a:prstGeom prst="rect">
                <a:avLst/>
              </a:prstGeom>
            </p:spPr>
          </p:pic>
        </p:grpSp>
        <p:pic>
          <p:nvPicPr>
            <p:cNvPr id="52" name="object 28">
              <a:extLst>
                <a:ext uri="{FF2B5EF4-FFF2-40B4-BE49-F238E27FC236}">
                  <a16:creationId xmlns:a16="http://schemas.microsoft.com/office/drawing/2014/main" id="{585ABD09-DD5A-3464-C7CD-48D65D6B327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91205" y="2543156"/>
              <a:ext cx="104795" cy="1047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2230"/>
            <a:chOff x="0" y="0"/>
            <a:chExt cx="9144000" cy="5142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596128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0"/>
              <a:ext cx="4572000" cy="514197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51725" y="4520184"/>
            <a:ext cx="145415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FFFFFF"/>
                </a:solidFill>
                <a:latin typeface="Arial Black"/>
                <a:cs typeface="Arial Black"/>
              </a:rPr>
              <a:t>42</a:t>
            </a:r>
            <a:r>
              <a:rPr sz="1700" spc="-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20" dirty="0">
                <a:solidFill>
                  <a:srgbClr val="FFFFFF"/>
                </a:solidFill>
                <a:latin typeface="Arial Black"/>
                <a:cs typeface="Arial Black"/>
              </a:rPr>
              <a:t>Abu</a:t>
            </a:r>
            <a:r>
              <a:rPr sz="1700" spc="-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14" dirty="0">
                <a:solidFill>
                  <a:srgbClr val="FFFFFF"/>
                </a:solidFill>
                <a:latin typeface="Arial Black"/>
                <a:cs typeface="Arial Black"/>
              </a:rPr>
              <a:t>Dhabi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57324" y="1292352"/>
            <a:ext cx="844550" cy="553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7480">
              <a:lnSpc>
                <a:spcPct val="100000"/>
              </a:lnSpc>
              <a:spcBef>
                <a:spcPts val="100"/>
              </a:spcBef>
            </a:pPr>
            <a:r>
              <a:rPr sz="1700" spc="-20" dirty="0">
                <a:solidFill>
                  <a:srgbClr val="FFFFFF"/>
                </a:solidFill>
                <a:latin typeface="Arial Black"/>
                <a:cs typeface="Arial Black"/>
              </a:rPr>
              <a:t>HIVE</a:t>
            </a:r>
            <a:endParaRPr sz="17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700" spc="-140" dirty="0">
                <a:solidFill>
                  <a:srgbClr val="FFFFFF"/>
                </a:solidFill>
                <a:latin typeface="Arial Black"/>
                <a:cs typeface="Arial Black"/>
              </a:rPr>
              <a:t>Helsinki</a:t>
            </a:r>
            <a:endParaRPr sz="17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2230"/>
            <a:chOff x="0" y="0"/>
            <a:chExt cx="9144000" cy="5142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47032" y="0"/>
              <a:ext cx="4696968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727448" cy="514197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13299" y="307847"/>
            <a:ext cx="111061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FFFFFF"/>
                </a:solidFill>
                <a:latin typeface="Arial Black"/>
                <a:cs typeface="Arial Black"/>
              </a:rPr>
              <a:t>42</a:t>
            </a:r>
            <a:r>
              <a:rPr sz="17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80" dirty="0">
                <a:solidFill>
                  <a:srgbClr val="FFFFFF"/>
                </a:solidFill>
                <a:latin typeface="Arial Black"/>
                <a:cs typeface="Arial Black"/>
              </a:rPr>
              <a:t>Luanda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52874" y="4511040"/>
            <a:ext cx="86423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75" dirty="0">
                <a:solidFill>
                  <a:srgbClr val="FFFFFF"/>
                </a:solidFill>
                <a:latin typeface="Arial Black"/>
                <a:cs typeface="Arial Black"/>
              </a:rPr>
              <a:t>CODAM</a:t>
            </a:r>
            <a:endParaRPr sz="17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2230"/>
            <a:chOff x="0" y="0"/>
            <a:chExt cx="9144000" cy="5142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6863" y="0"/>
              <a:ext cx="8327136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76" y="0"/>
              <a:ext cx="5050536" cy="51419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508759"/>
              <a:ext cx="9144000" cy="363321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50774" y="651255"/>
            <a:ext cx="201676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FFFFFF"/>
                </a:solidFill>
              </a:rPr>
              <a:t>42</a:t>
            </a:r>
            <a:r>
              <a:rPr sz="1900" spc="-40" dirty="0">
                <a:solidFill>
                  <a:srgbClr val="FFFFFF"/>
                </a:solidFill>
              </a:rPr>
              <a:t> </a:t>
            </a:r>
            <a:r>
              <a:rPr sz="1900" spc="-180" dirty="0">
                <a:solidFill>
                  <a:srgbClr val="FFFFFF"/>
                </a:solidFill>
              </a:rPr>
              <a:t>Rio</a:t>
            </a:r>
            <a:r>
              <a:rPr sz="1900" spc="-40" dirty="0">
                <a:solidFill>
                  <a:srgbClr val="FFFFFF"/>
                </a:solidFill>
              </a:rPr>
              <a:t> </a:t>
            </a:r>
            <a:r>
              <a:rPr sz="1900" spc="-145" dirty="0">
                <a:solidFill>
                  <a:srgbClr val="FFFFFF"/>
                </a:solidFill>
              </a:rPr>
              <a:t>de</a:t>
            </a:r>
            <a:r>
              <a:rPr sz="1900" spc="-45" dirty="0">
                <a:solidFill>
                  <a:srgbClr val="FFFFFF"/>
                </a:solidFill>
              </a:rPr>
              <a:t> </a:t>
            </a:r>
            <a:r>
              <a:rPr sz="1900" spc="-215" dirty="0">
                <a:solidFill>
                  <a:srgbClr val="FFFFFF"/>
                </a:solidFill>
              </a:rPr>
              <a:t>Janeiro</a:t>
            </a:r>
            <a:endParaRPr sz="1900"/>
          </a:p>
        </p:txBody>
      </p:sp>
      <p:sp>
        <p:nvSpPr>
          <p:cNvPr id="7" name="object 7"/>
          <p:cNvSpPr txBox="1"/>
          <p:nvPr/>
        </p:nvSpPr>
        <p:spPr>
          <a:xfrm>
            <a:off x="288275" y="4360672"/>
            <a:ext cx="155067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FFFFFF"/>
                </a:solidFill>
                <a:latin typeface="Arial Black"/>
                <a:cs typeface="Arial Black"/>
              </a:rPr>
              <a:t>42</a:t>
            </a:r>
            <a:r>
              <a:rPr sz="19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900" spc="-200" dirty="0">
                <a:solidFill>
                  <a:srgbClr val="FFFFFF"/>
                </a:solidFill>
                <a:latin typeface="Arial Black"/>
                <a:cs typeface="Arial Black"/>
              </a:rPr>
              <a:t>São</a:t>
            </a:r>
            <a:r>
              <a:rPr sz="1900" spc="-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900" spc="-165" dirty="0">
                <a:solidFill>
                  <a:srgbClr val="FFFFFF"/>
                </a:solidFill>
                <a:latin typeface="Arial Black"/>
                <a:cs typeface="Arial Black"/>
              </a:rPr>
              <a:t>Paulo</a:t>
            </a:r>
            <a:endParaRPr sz="19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-8224" y="368807"/>
            <a:ext cx="8813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FFFFFF"/>
                </a:solidFill>
                <a:latin typeface="Arial Black"/>
                <a:cs typeface="Arial Black"/>
              </a:rPr>
              <a:t>42</a:t>
            </a:r>
            <a:r>
              <a:rPr sz="17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150" dirty="0">
                <a:solidFill>
                  <a:srgbClr val="FFFFFF"/>
                </a:solidFill>
                <a:latin typeface="Arial Black"/>
                <a:cs typeface="Arial Black"/>
              </a:rPr>
              <a:t>Paris</a:t>
            </a:r>
            <a:endParaRPr sz="17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86025" y="521207"/>
            <a:ext cx="144970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FFFFFF"/>
                </a:solidFill>
                <a:latin typeface="Arial Black"/>
                <a:cs typeface="Arial Black"/>
              </a:rPr>
              <a:t>42</a:t>
            </a:r>
            <a:r>
              <a:rPr sz="17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700" spc="-95" dirty="0">
                <a:solidFill>
                  <a:srgbClr val="FFFFFF"/>
                </a:solidFill>
                <a:latin typeface="Arial Black"/>
                <a:cs typeface="Arial Black"/>
              </a:rPr>
              <a:t>Wolfsburg</a:t>
            </a:r>
            <a:endParaRPr sz="17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90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99742" y="4812284"/>
            <a:ext cx="7429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0" dirty="0">
                <a:solidFill>
                  <a:srgbClr val="7F7F7F"/>
                </a:solidFill>
                <a:latin typeface="Verdana"/>
                <a:cs typeface="Verdana"/>
              </a:rPr>
              <a:t>9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27930" y="417067"/>
            <a:ext cx="438975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380"/>
              </a:spcBef>
            </a:pPr>
            <a:r>
              <a:rPr sz="1800" spc="145" dirty="0">
                <a:solidFill>
                  <a:srgbClr val="00BABC"/>
                </a:solidFill>
                <a:latin typeface="Trebuchet MS"/>
                <a:cs typeface="Trebuchet MS"/>
              </a:rPr>
              <a:t>Em</a:t>
            </a:r>
            <a:r>
              <a:rPr sz="1800" spc="-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00BABC"/>
                </a:solidFill>
                <a:latin typeface="Trebuchet MS"/>
                <a:cs typeface="Trebuchet MS"/>
              </a:rPr>
              <a:t>Portugal,</a:t>
            </a:r>
            <a:r>
              <a:rPr sz="1800" spc="1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1800" spc="265" dirty="0">
                <a:solidFill>
                  <a:srgbClr val="00BABC"/>
                </a:solidFill>
                <a:latin typeface="Trebuchet MS"/>
                <a:cs typeface="Trebuchet MS"/>
              </a:rPr>
              <a:t>a</a:t>
            </a:r>
            <a:r>
              <a:rPr sz="1800" spc="-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1800" spc="125" dirty="0">
                <a:solidFill>
                  <a:srgbClr val="00BABC"/>
                </a:solidFill>
                <a:latin typeface="Trebuchet MS"/>
                <a:cs typeface="Trebuchet MS"/>
              </a:rPr>
              <a:t>42</a:t>
            </a:r>
            <a:r>
              <a:rPr sz="1800" spc="1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00BABC"/>
                </a:solidFill>
                <a:latin typeface="Trebuchet MS"/>
                <a:cs typeface="Trebuchet MS"/>
              </a:rPr>
              <a:t>foi </a:t>
            </a:r>
            <a:r>
              <a:rPr sz="1800" spc="175" dirty="0">
                <a:solidFill>
                  <a:srgbClr val="00BABC"/>
                </a:solidFill>
                <a:latin typeface="Trebuchet MS"/>
                <a:cs typeface="Trebuchet MS"/>
              </a:rPr>
              <a:t>lançada</a:t>
            </a:r>
            <a:r>
              <a:rPr sz="1800" spc="-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1800" spc="229" dirty="0">
                <a:solidFill>
                  <a:srgbClr val="00BABC"/>
                </a:solidFill>
                <a:latin typeface="Trebuchet MS"/>
                <a:cs typeface="Trebuchet MS"/>
              </a:rPr>
              <a:t>em</a:t>
            </a:r>
            <a:r>
              <a:rPr sz="180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1800" spc="100" dirty="0">
                <a:solidFill>
                  <a:srgbClr val="00BABC"/>
                </a:solidFill>
                <a:latin typeface="Trebuchet MS"/>
                <a:cs typeface="Trebuchet MS"/>
              </a:rPr>
              <a:t>2020 </a:t>
            </a:r>
            <a:r>
              <a:rPr sz="1800" spc="125" dirty="0">
                <a:solidFill>
                  <a:srgbClr val="00BABC"/>
                </a:solidFill>
                <a:latin typeface="Trebuchet MS"/>
                <a:cs typeface="Trebuchet MS"/>
              </a:rPr>
              <a:t>e</a:t>
            </a:r>
            <a:r>
              <a:rPr sz="1800" spc="-7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1800" spc="130" dirty="0">
                <a:solidFill>
                  <a:srgbClr val="00BABC"/>
                </a:solidFill>
                <a:latin typeface="Trebuchet MS"/>
                <a:cs typeface="Trebuchet MS"/>
              </a:rPr>
              <a:t>está</a:t>
            </a:r>
            <a:r>
              <a:rPr sz="1800" spc="-6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1800" spc="100" dirty="0">
                <a:solidFill>
                  <a:srgbClr val="00BABC"/>
                </a:solidFill>
                <a:latin typeface="Trebuchet MS"/>
                <a:cs typeface="Trebuchet MS"/>
              </a:rPr>
              <a:t>presente</a:t>
            </a:r>
            <a:r>
              <a:rPr sz="1800" spc="-6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1800" spc="229" dirty="0">
                <a:solidFill>
                  <a:srgbClr val="00BABC"/>
                </a:solidFill>
                <a:latin typeface="Trebuchet MS"/>
                <a:cs typeface="Trebuchet MS"/>
              </a:rPr>
              <a:t>em</a:t>
            </a:r>
            <a:r>
              <a:rPr sz="1800" spc="-6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1800" spc="100" dirty="0">
                <a:solidFill>
                  <a:srgbClr val="00BABC"/>
                </a:solidFill>
                <a:latin typeface="Trebuchet MS"/>
                <a:cs typeface="Trebuchet MS"/>
              </a:rPr>
              <a:t>Lisboa</a:t>
            </a:r>
            <a:r>
              <a:rPr sz="1800" spc="-6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1800" spc="125" dirty="0">
                <a:solidFill>
                  <a:srgbClr val="00BABC"/>
                </a:solidFill>
                <a:latin typeface="Trebuchet MS"/>
                <a:cs typeface="Trebuchet MS"/>
              </a:rPr>
              <a:t>e</a:t>
            </a:r>
            <a:r>
              <a:rPr sz="1800" spc="-65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1800" spc="165" dirty="0">
                <a:solidFill>
                  <a:srgbClr val="00BABC"/>
                </a:solidFill>
                <a:latin typeface="Trebuchet MS"/>
                <a:cs typeface="Trebuchet MS"/>
              </a:rPr>
              <a:t>no</a:t>
            </a:r>
            <a:r>
              <a:rPr sz="1800" spc="-60" dirty="0">
                <a:solidFill>
                  <a:srgbClr val="00BABC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00BABC"/>
                </a:solidFill>
                <a:latin typeface="Trebuchet MS"/>
                <a:cs typeface="Trebuchet MS"/>
              </a:rPr>
              <a:t>Porto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17660" y="2375485"/>
            <a:ext cx="4213225" cy="1271905"/>
            <a:chOff x="1217660" y="2375485"/>
            <a:chExt cx="4213225" cy="1271905"/>
          </a:xfrm>
        </p:grpSpPr>
        <p:sp>
          <p:nvSpPr>
            <p:cNvPr id="9" name="object 9"/>
            <p:cNvSpPr/>
            <p:nvPr/>
          </p:nvSpPr>
          <p:spPr>
            <a:xfrm>
              <a:off x="1241155" y="2398980"/>
              <a:ext cx="4166235" cy="1224915"/>
            </a:xfrm>
            <a:custGeom>
              <a:avLst/>
              <a:gdLst/>
              <a:ahLst/>
              <a:cxnLst/>
              <a:rect l="l" t="t" r="r" b="b"/>
              <a:pathLst>
                <a:path w="4166235" h="1224914">
                  <a:moveTo>
                    <a:pt x="4165988" y="0"/>
                  </a:moveTo>
                  <a:lnTo>
                    <a:pt x="4109916" y="29089"/>
                  </a:lnTo>
                  <a:lnTo>
                    <a:pt x="4054058" y="57711"/>
                  </a:lnTo>
                  <a:lnTo>
                    <a:pt x="3998412" y="85870"/>
                  </a:lnTo>
                  <a:lnTo>
                    <a:pt x="3942979" y="113571"/>
                  </a:lnTo>
                  <a:lnTo>
                    <a:pt x="3887757" y="140817"/>
                  </a:lnTo>
                  <a:lnTo>
                    <a:pt x="3832745" y="167613"/>
                  </a:lnTo>
                  <a:lnTo>
                    <a:pt x="3777943" y="193963"/>
                  </a:lnTo>
                  <a:lnTo>
                    <a:pt x="3723350" y="219871"/>
                  </a:lnTo>
                  <a:lnTo>
                    <a:pt x="3668965" y="245341"/>
                  </a:lnTo>
                  <a:lnTo>
                    <a:pt x="3614786" y="270378"/>
                  </a:lnTo>
                  <a:lnTo>
                    <a:pt x="3560814" y="294985"/>
                  </a:lnTo>
                  <a:lnTo>
                    <a:pt x="3507048" y="319166"/>
                  </a:lnTo>
                  <a:lnTo>
                    <a:pt x="3453486" y="342926"/>
                  </a:lnTo>
                  <a:lnTo>
                    <a:pt x="3400128" y="366270"/>
                  </a:lnTo>
                  <a:lnTo>
                    <a:pt x="3346973" y="389200"/>
                  </a:lnTo>
                  <a:lnTo>
                    <a:pt x="3294020" y="411722"/>
                  </a:lnTo>
                  <a:lnTo>
                    <a:pt x="3241268" y="433839"/>
                  </a:lnTo>
                  <a:lnTo>
                    <a:pt x="3188717" y="455555"/>
                  </a:lnTo>
                  <a:lnTo>
                    <a:pt x="3136366" y="476876"/>
                  </a:lnTo>
                  <a:lnTo>
                    <a:pt x="3084213" y="497804"/>
                  </a:lnTo>
                  <a:lnTo>
                    <a:pt x="3032259" y="518344"/>
                  </a:lnTo>
                  <a:lnTo>
                    <a:pt x="2980502" y="538501"/>
                  </a:lnTo>
                  <a:lnTo>
                    <a:pt x="2928941" y="558278"/>
                  </a:lnTo>
                  <a:lnTo>
                    <a:pt x="2877576" y="577679"/>
                  </a:lnTo>
                  <a:lnTo>
                    <a:pt x="2826405" y="596709"/>
                  </a:lnTo>
                  <a:lnTo>
                    <a:pt x="2775429" y="615372"/>
                  </a:lnTo>
                  <a:lnTo>
                    <a:pt x="2724646" y="633672"/>
                  </a:lnTo>
                  <a:lnTo>
                    <a:pt x="2674055" y="651613"/>
                  </a:lnTo>
                  <a:lnTo>
                    <a:pt x="2623655" y="669199"/>
                  </a:lnTo>
                  <a:lnTo>
                    <a:pt x="2573446" y="686435"/>
                  </a:lnTo>
                  <a:lnTo>
                    <a:pt x="2523427" y="703325"/>
                  </a:lnTo>
                  <a:lnTo>
                    <a:pt x="2473598" y="719872"/>
                  </a:lnTo>
                  <a:lnTo>
                    <a:pt x="2423956" y="736081"/>
                  </a:lnTo>
                  <a:lnTo>
                    <a:pt x="2374501" y="751956"/>
                  </a:lnTo>
                  <a:lnTo>
                    <a:pt x="2325234" y="767502"/>
                  </a:lnTo>
                  <a:lnTo>
                    <a:pt x="2276152" y="782722"/>
                  </a:lnTo>
                  <a:lnTo>
                    <a:pt x="2227254" y="797620"/>
                  </a:lnTo>
                  <a:lnTo>
                    <a:pt x="2178541" y="812201"/>
                  </a:lnTo>
                  <a:lnTo>
                    <a:pt x="2130012" y="826469"/>
                  </a:lnTo>
                  <a:lnTo>
                    <a:pt x="2081664" y="840428"/>
                  </a:lnTo>
                  <a:lnTo>
                    <a:pt x="2033498" y="854082"/>
                  </a:lnTo>
                  <a:lnTo>
                    <a:pt x="1985514" y="867436"/>
                  </a:lnTo>
                  <a:lnTo>
                    <a:pt x="1937709" y="880493"/>
                  </a:lnTo>
                  <a:lnTo>
                    <a:pt x="1890083" y="893258"/>
                  </a:lnTo>
                  <a:lnTo>
                    <a:pt x="1842635" y="905734"/>
                  </a:lnTo>
                  <a:lnTo>
                    <a:pt x="1795366" y="917927"/>
                  </a:lnTo>
                  <a:lnTo>
                    <a:pt x="1748272" y="929839"/>
                  </a:lnTo>
                  <a:lnTo>
                    <a:pt x="1701355" y="941476"/>
                  </a:lnTo>
                  <a:lnTo>
                    <a:pt x="1654613" y="952842"/>
                  </a:lnTo>
                  <a:lnTo>
                    <a:pt x="1608045" y="963940"/>
                  </a:lnTo>
                  <a:lnTo>
                    <a:pt x="1561650" y="974774"/>
                  </a:lnTo>
                  <a:lnTo>
                    <a:pt x="1515428" y="985350"/>
                  </a:lnTo>
                  <a:lnTo>
                    <a:pt x="1469378" y="995671"/>
                  </a:lnTo>
                  <a:lnTo>
                    <a:pt x="1423498" y="1005741"/>
                  </a:lnTo>
                  <a:lnTo>
                    <a:pt x="1377789" y="1015564"/>
                  </a:lnTo>
                  <a:lnTo>
                    <a:pt x="1332249" y="1025145"/>
                  </a:lnTo>
                  <a:lnTo>
                    <a:pt x="1286878" y="1034487"/>
                  </a:lnTo>
                  <a:lnTo>
                    <a:pt x="1241674" y="1043596"/>
                  </a:lnTo>
                  <a:lnTo>
                    <a:pt x="1196637" y="1052474"/>
                  </a:lnTo>
                  <a:lnTo>
                    <a:pt x="1151766" y="1061126"/>
                  </a:lnTo>
                  <a:lnTo>
                    <a:pt x="1107060" y="1069557"/>
                  </a:lnTo>
                  <a:lnTo>
                    <a:pt x="1062519" y="1077771"/>
                  </a:lnTo>
                  <a:lnTo>
                    <a:pt x="1018141" y="1085771"/>
                  </a:lnTo>
                  <a:lnTo>
                    <a:pt x="973926" y="1093561"/>
                  </a:lnTo>
                  <a:lnTo>
                    <a:pt x="929873" y="1101147"/>
                  </a:lnTo>
                  <a:lnTo>
                    <a:pt x="885980" y="1108532"/>
                  </a:lnTo>
                  <a:lnTo>
                    <a:pt x="842248" y="1115720"/>
                  </a:lnTo>
                  <a:lnTo>
                    <a:pt x="798676" y="1122716"/>
                  </a:lnTo>
                  <a:lnTo>
                    <a:pt x="755262" y="1129523"/>
                  </a:lnTo>
                  <a:lnTo>
                    <a:pt x="712006" y="1136145"/>
                  </a:lnTo>
                  <a:lnTo>
                    <a:pt x="668907" y="1142588"/>
                  </a:lnTo>
                  <a:lnTo>
                    <a:pt x="625964" y="1148855"/>
                  </a:lnTo>
                  <a:lnTo>
                    <a:pt x="583177" y="1154950"/>
                  </a:lnTo>
                  <a:lnTo>
                    <a:pt x="540543" y="1160877"/>
                  </a:lnTo>
                  <a:lnTo>
                    <a:pt x="498064" y="1166641"/>
                  </a:lnTo>
                  <a:lnTo>
                    <a:pt x="455738" y="1172246"/>
                  </a:lnTo>
                  <a:lnTo>
                    <a:pt x="413563" y="1177695"/>
                  </a:lnTo>
                  <a:lnTo>
                    <a:pt x="371540" y="1182993"/>
                  </a:lnTo>
                  <a:lnTo>
                    <a:pt x="329667" y="1188145"/>
                  </a:lnTo>
                  <a:lnTo>
                    <a:pt x="287944" y="1193153"/>
                  </a:lnTo>
                  <a:lnTo>
                    <a:pt x="246369" y="1198024"/>
                  </a:lnTo>
                  <a:lnTo>
                    <a:pt x="204942" y="1202760"/>
                  </a:lnTo>
                  <a:lnTo>
                    <a:pt x="163663" y="1207365"/>
                  </a:lnTo>
                  <a:lnTo>
                    <a:pt x="122530" y="1211845"/>
                  </a:lnTo>
                  <a:lnTo>
                    <a:pt x="81542" y="1216202"/>
                  </a:lnTo>
                  <a:lnTo>
                    <a:pt x="40699" y="1220442"/>
                  </a:lnTo>
                  <a:lnTo>
                    <a:pt x="0" y="1224569"/>
                  </a:lnTo>
                </a:path>
              </a:pathLst>
            </a:custGeom>
            <a:ln w="46650">
              <a:solidFill>
                <a:srgbClr val="31C8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7098" y="3460299"/>
              <a:ext cx="184081" cy="1840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5759" y="3288395"/>
              <a:ext cx="184081" cy="1840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4785" y="2735351"/>
              <a:ext cx="184081" cy="184081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365044" y="2316479"/>
            <a:ext cx="3143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75" dirty="0">
                <a:solidFill>
                  <a:srgbClr val="31C8C9"/>
                </a:solidFill>
                <a:latin typeface="Trebuchet MS"/>
                <a:cs typeface="Trebuchet MS"/>
              </a:rPr>
              <a:t>2021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34872" y="2465323"/>
            <a:ext cx="3460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solidFill>
                  <a:srgbClr val="575757"/>
                </a:solidFill>
                <a:latin typeface="Lucida Sans Unicode"/>
                <a:cs typeface="Lucida Sans Unicode"/>
              </a:rPr>
              <a:t>primeiro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07884" y="2565907"/>
            <a:ext cx="3721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575757"/>
                </a:solidFill>
                <a:latin typeface="Lucida Sans Unicode"/>
                <a:cs typeface="Lucida Sans Unicode"/>
              </a:rPr>
              <a:t>grupo</a:t>
            </a:r>
            <a:r>
              <a:rPr sz="600" spc="10" dirty="0">
                <a:solidFill>
                  <a:srgbClr val="575757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575757"/>
                </a:solidFill>
                <a:latin typeface="Lucida Sans Unicode"/>
                <a:cs typeface="Lucida Sans Unicode"/>
              </a:rPr>
              <a:t>de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26922" y="2657348"/>
            <a:ext cx="45465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solidFill>
                  <a:srgbClr val="575757"/>
                </a:solidFill>
                <a:latin typeface="Lucida Sans Unicode"/>
                <a:cs typeface="Lucida Sans Unicode"/>
              </a:rPr>
              <a:t>estudantes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54620" y="2493264"/>
            <a:ext cx="493395" cy="378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765">
              <a:lnSpc>
                <a:spcPts val="1295"/>
              </a:lnSpc>
              <a:spcBef>
                <a:spcPts val="100"/>
              </a:spcBef>
            </a:pPr>
            <a:r>
              <a:rPr sz="1100" b="1" spc="-20" dirty="0">
                <a:solidFill>
                  <a:srgbClr val="31C8C9"/>
                </a:solidFill>
                <a:latin typeface="Trebuchet MS"/>
                <a:cs typeface="Trebuchet MS"/>
              </a:rPr>
              <a:t>2020</a:t>
            </a:r>
            <a:endParaRPr sz="1100">
              <a:latin typeface="Trebuchet MS"/>
              <a:cs typeface="Trebuchet MS"/>
            </a:endParaRPr>
          </a:p>
          <a:p>
            <a:pPr marR="5715" algn="r">
              <a:lnSpc>
                <a:spcPts val="695"/>
              </a:lnSpc>
            </a:pPr>
            <a:r>
              <a:rPr sz="600" spc="-10" dirty="0">
                <a:solidFill>
                  <a:srgbClr val="575757"/>
                </a:solidFill>
                <a:latin typeface="Lucida Sans Unicode"/>
                <a:cs typeface="Lucida Sans Unicode"/>
              </a:rPr>
              <a:t>lançamento</a:t>
            </a:r>
            <a:endParaRPr sz="600">
              <a:latin typeface="Lucida Sans Unicode"/>
              <a:cs typeface="Lucida Sans Unicode"/>
            </a:endParaRPr>
          </a:p>
          <a:p>
            <a:pPr marR="5080" algn="r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solidFill>
                  <a:srgbClr val="575757"/>
                </a:solidFill>
                <a:latin typeface="Lucida Sans Unicode"/>
                <a:cs typeface="Lucida Sans Unicode"/>
              </a:rPr>
              <a:t>em</a:t>
            </a:r>
            <a:r>
              <a:rPr sz="600" spc="45" dirty="0">
                <a:solidFill>
                  <a:srgbClr val="575757"/>
                </a:solidFill>
                <a:latin typeface="Lucida Sans Unicode"/>
                <a:cs typeface="Lucida Sans Unicode"/>
              </a:rPr>
              <a:t> </a:t>
            </a:r>
            <a:r>
              <a:rPr sz="600" spc="-10" dirty="0">
                <a:solidFill>
                  <a:srgbClr val="575757"/>
                </a:solidFill>
                <a:latin typeface="Lucida Sans Unicode"/>
                <a:cs typeface="Lucida Sans Unicode"/>
              </a:rPr>
              <a:t>Lisboa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48843" y="2306827"/>
            <a:ext cx="495300" cy="226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5250">
              <a:lnSpc>
                <a:spcPct val="110000"/>
              </a:lnSpc>
              <a:spcBef>
                <a:spcPts val="100"/>
              </a:spcBef>
            </a:pPr>
            <a:r>
              <a:rPr sz="600" spc="-10" dirty="0">
                <a:solidFill>
                  <a:srgbClr val="575757"/>
                </a:solidFill>
                <a:latin typeface="Lucida Sans Unicode"/>
                <a:cs typeface="Lucida Sans Unicode"/>
              </a:rPr>
              <a:t>expansão</a:t>
            </a:r>
            <a:r>
              <a:rPr sz="600" spc="500" dirty="0">
                <a:solidFill>
                  <a:srgbClr val="575757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575757"/>
                </a:solidFill>
                <a:latin typeface="Lucida Sans Unicode"/>
                <a:cs typeface="Lucida Sans Unicode"/>
              </a:rPr>
              <a:t>para</a:t>
            </a:r>
            <a:r>
              <a:rPr sz="600" spc="25" dirty="0">
                <a:solidFill>
                  <a:srgbClr val="575757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575757"/>
                </a:solidFill>
                <a:latin typeface="Lucida Sans Unicode"/>
                <a:cs typeface="Lucida Sans Unicode"/>
              </a:rPr>
              <a:t>o</a:t>
            </a:r>
            <a:r>
              <a:rPr sz="600" spc="45" dirty="0">
                <a:solidFill>
                  <a:srgbClr val="575757"/>
                </a:solidFill>
                <a:latin typeface="Lucida Sans Unicode"/>
                <a:cs typeface="Lucida Sans Unicode"/>
              </a:rPr>
              <a:t> </a:t>
            </a:r>
            <a:r>
              <a:rPr sz="600" spc="-10" dirty="0">
                <a:solidFill>
                  <a:srgbClr val="575757"/>
                </a:solidFill>
                <a:latin typeface="Lucida Sans Unicode"/>
                <a:cs typeface="Lucida Sans Unicode"/>
              </a:rPr>
              <a:t>Porto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02100" y="2167127"/>
            <a:ext cx="3416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5" dirty="0">
                <a:solidFill>
                  <a:srgbClr val="31C8C9"/>
                </a:solidFill>
                <a:latin typeface="Trebuchet MS"/>
                <a:cs typeface="Trebuchet MS"/>
              </a:rPr>
              <a:t>2022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28455" y="1116583"/>
            <a:ext cx="3735704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sz="900" dirty="0">
                <a:solidFill>
                  <a:srgbClr val="0C0C0C"/>
                </a:solidFill>
                <a:latin typeface="Lucida Sans Unicode"/>
                <a:cs typeface="Lucida Sans Unicode"/>
              </a:rPr>
              <a:t>Diferentes</a:t>
            </a:r>
            <a:r>
              <a:rPr sz="900" spc="-35" dirty="0">
                <a:solidFill>
                  <a:srgbClr val="0C0C0C"/>
                </a:solidFill>
                <a:latin typeface="Lucida Sans Unicode"/>
                <a:cs typeface="Lucida Sans Unicode"/>
              </a:rPr>
              <a:t> </a:t>
            </a:r>
            <a:r>
              <a:rPr sz="900" dirty="0">
                <a:solidFill>
                  <a:srgbClr val="0C0C0C"/>
                </a:solidFill>
                <a:latin typeface="Lucida Sans Unicode"/>
                <a:cs typeface="Lucida Sans Unicode"/>
              </a:rPr>
              <a:t>perfis</a:t>
            </a:r>
            <a:r>
              <a:rPr sz="900" spc="-40" dirty="0">
                <a:solidFill>
                  <a:srgbClr val="0C0C0C"/>
                </a:solidFill>
                <a:latin typeface="Lucida Sans Unicode"/>
                <a:cs typeface="Lucida Sans Unicode"/>
              </a:rPr>
              <a:t> </a:t>
            </a:r>
            <a:r>
              <a:rPr sz="900" b="1" spc="85" dirty="0">
                <a:solidFill>
                  <a:srgbClr val="31C8C9"/>
                </a:solidFill>
                <a:latin typeface="Trebuchet MS"/>
                <a:cs typeface="Trebuchet MS"/>
              </a:rPr>
              <a:t>podem</a:t>
            </a:r>
            <a:r>
              <a:rPr sz="900" b="1" spc="-80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900" b="1" spc="50" dirty="0">
                <a:solidFill>
                  <a:srgbClr val="31C8C9"/>
                </a:solidFill>
                <a:latin typeface="Trebuchet MS"/>
                <a:cs typeface="Trebuchet MS"/>
              </a:rPr>
              <a:t>aprender</a:t>
            </a:r>
            <a:r>
              <a:rPr sz="900" b="1" spc="-75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900" b="1" spc="130" dirty="0">
                <a:solidFill>
                  <a:srgbClr val="31C8C9"/>
                </a:solidFill>
                <a:latin typeface="Trebuchet MS"/>
                <a:cs typeface="Trebuchet MS"/>
              </a:rPr>
              <a:t>a</a:t>
            </a:r>
            <a:r>
              <a:rPr sz="900" b="1" spc="-75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900" b="1" spc="80" dirty="0">
                <a:solidFill>
                  <a:srgbClr val="31C8C9"/>
                </a:solidFill>
                <a:latin typeface="Trebuchet MS"/>
                <a:cs typeface="Trebuchet MS"/>
              </a:rPr>
              <a:t>programar</a:t>
            </a:r>
            <a:r>
              <a:rPr sz="900" b="1" spc="-75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900" b="1" spc="105" dirty="0">
                <a:solidFill>
                  <a:srgbClr val="31C8C9"/>
                </a:solidFill>
                <a:latin typeface="Trebuchet MS"/>
                <a:cs typeface="Trebuchet MS"/>
              </a:rPr>
              <a:t>com</a:t>
            </a:r>
            <a:r>
              <a:rPr sz="900" b="1" spc="-80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900" b="1" spc="120" dirty="0">
                <a:solidFill>
                  <a:srgbClr val="31C8C9"/>
                </a:solidFill>
                <a:latin typeface="Trebuchet MS"/>
                <a:cs typeface="Trebuchet MS"/>
              </a:rPr>
              <a:t>um</a:t>
            </a:r>
            <a:r>
              <a:rPr sz="900" b="1" spc="-80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900" b="1" spc="55" dirty="0">
                <a:solidFill>
                  <a:srgbClr val="31C8C9"/>
                </a:solidFill>
                <a:latin typeface="Trebuchet MS"/>
                <a:cs typeface="Trebuchet MS"/>
              </a:rPr>
              <a:t>modelo </a:t>
            </a:r>
            <a:r>
              <a:rPr sz="900" b="1" spc="20" dirty="0">
                <a:solidFill>
                  <a:srgbClr val="31C8C9"/>
                </a:solidFill>
                <a:latin typeface="Trebuchet MS"/>
                <a:cs typeface="Trebuchet MS"/>
              </a:rPr>
              <a:t>distintivo:</a:t>
            </a:r>
            <a:r>
              <a:rPr sz="900" b="1" spc="-30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900" b="1" spc="20" dirty="0">
                <a:solidFill>
                  <a:srgbClr val="31C8C9"/>
                </a:solidFill>
                <a:latin typeface="Trebuchet MS"/>
                <a:cs typeface="Trebuchet MS"/>
              </a:rPr>
              <a:t>prático,</a:t>
            </a:r>
            <a:r>
              <a:rPr sz="900" b="1" spc="-15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900" b="1" spc="20" dirty="0">
                <a:solidFill>
                  <a:srgbClr val="31C8C9"/>
                </a:solidFill>
                <a:latin typeface="Trebuchet MS"/>
                <a:cs typeface="Trebuchet MS"/>
              </a:rPr>
              <a:t>flexível</a:t>
            </a:r>
            <a:r>
              <a:rPr sz="900" b="1" spc="-25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900" b="1" spc="20" dirty="0">
                <a:solidFill>
                  <a:srgbClr val="31C8C9"/>
                </a:solidFill>
                <a:latin typeface="Trebuchet MS"/>
                <a:cs typeface="Trebuchet MS"/>
              </a:rPr>
              <a:t>e</a:t>
            </a:r>
            <a:r>
              <a:rPr sz="900" b="1" spc="-30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900" b="1" spc="35" dirty="0">
                <a:solidFill>
                  <a:srgbClr val="31C8C9"/>
                </a:solidFill>
                <a:latin typeface="Trebuchet MS"/>
                <a:cs typeface="Trebuchet MS"/>
              </a:rPr>
              <a:t>gratuito</a:t>
            </a:r>
            <a:endParaRPr sz="900">
              <a:latin typeface="Trebuchet MS"/>
              <a:cs typeface="Trebuchet MS"/>
            </a:endParaRPr>
          </a:p>
        </p:txBody>
      </p:sp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60690" y="2687355"/>
            <a:ext cx="149618" cy="149618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4543736" y="2843783"/>
            <a:ext cx="45212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35" dirty="0">
                <a:solidFill>
                  <a:srgbClr val="1F817F"/>
                </a:solidFill>
                <a:latin typeface="Trebuchet MS"/>
                <a:cs typeface="Trebuchet MS"/>
              </a:rPr>
              <a:t>Certificação</a:t>
            </a:r>
            <a:endParaRPr sz="500">
              <a:latin typeface="Trebuchet MS"/>
              <a:cs typeface="Trebuchet MS"/>
            </a:endParaRPr>
          </a:p>
        </p:txBody>
      </p: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19496" y="3245849"/>
            <a:ext cx="149618" cy="149618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3587131" y="3288284"/>
            <a:ext cx="1535430" cy="226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600" dirty="0">
                <a:solidFill>
                  <a:srgbClr val="005D5E"/>
                </a:solidFill>
                <a:latin typeface="Lucida Sans Unicode"/>
                <a:cs typeface="Lucida Sans Unicode"/>
              </a:rPr>
              <a:t>Classificada</a:t>
            </a:r>
            <a:r>
              <a:rPr sz="600" spc="15" dirty="0">
                <a:solidFill>
                  <a:srgbClr val="005D5E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005D5E"/>
                </a:solidFill>
                <a:latin typeface="Lucida Sans Unicode"/>
                <a:cs typeface="Lucida Sans Unicode"/>
              </a:rPr>
              <a:t>no</a:t>
            </a:r>
            <a:r>
              <a:rPr sz="600" spc="35" dirty="0">
                <a:solidFill>
                  <a:srgbClr val="005D5E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005D5E"/>
                </a:solidFill>
                <a:latin typeface="Lucida Sans Unicode"/>
                <a:cs typeface="Lucida Sans Unicode"/>
              </a:rPr>
              <a:t>top</a:t>
            </a:r>
            <a:r>
              <a:rPr sz="600" spc="20" dirty="0">
                <a:solidFill>
                  <a:srgbClr val="005D5E"/>
                </a:solidFill>
                <a:latin typeface="Lucida Sans Unicode"/>
                <a:cs typeface="Lucida Sans Unicode"/>
              </a:rPr>
              <a:t> </a:t>
            </a:r>
            <a:r>
              <a:rPr sz="600" spc="-95" dirty="0">
                <a:solidFill>
                  <a:srgbClr val="005D5E"/>
                </a:solidFill>
                <a:latin typeface="Lucida Sans Unicode"/>
                <a:cs typeface="Lucida Sans Unicode"/>
              </a:rPr>
              <a:t>10</a:t>
            </a:r>
            <a:r>
              <a:rPr sz="600" spc="25" dirty="0">
                <a:solidFill>
                  <a:srgbClr val="005D5E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005D5E"/>
                </a:solidFill>
                <a:latin typeface="Lucida Sans Unicode"/>
                <a:cs typeface="Lucida Sans Unicode"/>
              </a:rPr>
              <a:t>das</a:t>
            </a:r>
            <a:r>
              <a:rPr sz="600" spc="25" dirty="0">
                <a:solidFill>
                  <a:srgbClr val="005D5E"/>
                </a:solidFill>
                <a:latin typeface="Lucida Sans Unicode"/>
                <a:cs typeface="Lucida Sans Unicode"/>
              </a:rPr>
              <a:t> </a:t>
            </a:r>
            <a:r>
              <a:rPr sz="600" spc="-65" dirty="0">
                <a:solidFill>
                  <a:srgbClr val="005D5E"/>
                </a:solidFill>
                <a:latin typeface="Lucida Sans Unicode"/>
                <a:cs typeface="Lucida Sans Unicode"/>
              </a:rPr>
              <a:t>100</a:t>
            </a:r>
            <a:r>
              <a:rPr sz="600" spc="25" dirty="0">
                <a:solidFill>
                  <a:srgbClr val="005D5E"/>
                </a:solidFill>
                <a:latin typeface="Lucida Sans Unicode"/>
                <a:cs typeface="Lucida Sans Unicode"/>
              </a:rPr>
              <a:t> </a:t>
            </a:r>
            <a:r>
              <a:rPr sz="600" spc="-10" dirty="0">
                <a:solidFill>
                  <a:srgbClr val="005D5E"/>
                </a:solidFill>
                <a:latin typeface="Lucida Sans Unicode"/>
                <a:cs typeface="Lucida Sans Unicode"/>
              </a:rPr>
              <a:t>melhores</a:t>
            </a:r>
            <a:r>
              <a:rPr sz="600" spc="500" dirty="0">
                <a:solidFill>
                  <a:srgbClr val="005D5E"/>
                </a:solidFill>
                <a:latin typeface="Lucida Sans Unicode"/>
                <a:cs typeface="Lucida Sans Unicode"/>
              </a:rPr>
              <a:t> </a:t>
            </a:r>
            <a:r>
              <a:rPr sz="600" spc="10" dirty="0">
                <a:solidFill>
                  <a:srgbClr val="005D5E"/>
                </a:solidFill>
                <a:latin typeface="Lucida Sans Unicode"/>
                <a:cs typeface="Lucida Sans Unicode"/>
              </a:rPr>
              <a:t>universidades</a:t>
            </a:r>
            <a:r>
              <a:rPr sz="600" spc="-5" dirty="0">
                <a:solidFill>
                  <a:srgbClr val="005D5E"/>
                </a:solidFill>
                <a:latin typeface="Lucida Sans Unicode"/>
                <a:cs typeface="Lucida Sans Unicode"/>
              </a:rPr>
              <a:t> </a:t>
            </a:r>
            <a:r>
              <a:rPr sz="600" spc="10" dirty="0">
                <a:solidFill>
                  <a:srgbClr val="005D5E"/>
                </a:solidFill>
                <a:latin typeface="Lucida Sans Unicode"/>
                <a:cs typeface="Lucida Sans Unicode"/>
              </a:rPr>
              <a:t>inovadoras</a:t>
            </a:r>
            <a:r>
              <a:rPr sz="600" dirty="0">
                <a:solidFill>
                  <a:srgbClr val="005D5E"/>
                </a:solidFill>
                <a:latin typeface="Lucida Sans Unicode"/>
                <a:cs typeface="Lucida Sans Unicode"/>
              </a:rPr>
              <a:t> </a:t>
            </a:r>
            <a:r>
              <a:rPr sz="600" spc="10" dirty="0">
                <a:solidFill>
                  <a:srgbClr val="005D5E"/>
                </a:solidFill>
                <a:latin typeface="Lucida Sans Unicode"/>
                <a:cs typeface="Lucida Sans Unicode"/>
              </a:rPr>
              <a:t>do</a:t>
            </a:r>
            <a:r>
              <a:rPr sz="600" spc="5" dirty="0">
                <a:solidFill>
                  <a:srgbClr val="005D5E"/>
                </a:solidFill>
                <a:latin typeface="Lucida Sans Unicode"/>
                <a:cs typeface="Lucida Sans Unicode"/>
              </a:rPr>
              <a:t> </a:t>
            </a:r>
            <a:r>
              <a:rPr sz="600" spc="-20" dirty="0">
                <a:solidFill>
                  <a:srgbClr val="005D5E"/>
                </a:solidFill>
                <a:latin typeface="Lucida Sans Unicode"/>
                <a:cs typeface="Lucida Sans Unicode"/>
              </a:rPr>
              <a:t>mundo</a:t>
            </a:r>
            <a:endParaRPr sz="600">
              <a:latin typeface="Lucida Sans Unicode"/>
              <a:cs typeface="Lucida Sans Unicode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788025" y="1739329"/>
            <a:ext cx="3674110" cy="1732914"/>
            <a:chOff x="1788025" y="1739329"/>
            <a:chExt cx="3674110" cy="1732914"/>
          </a:xfrm>
        </p:grpSpPr>
        <p:sp>
          <p:nvSpPr>
            <p:cNvPr id="26" name="object 26"/>
            <p:cNvSpPr/>
            <p:nvPr/>
          </p:nvSpPr>
          <p:spPr>
            <a:xfrm>
              <a:off x="1788020" y="2335567"/>
              <a:ext cx="975360" cy="1136650"/>
            </a:xfrm>
            <a:custGeom>
              <a:avLst/>
              <a:gdLst/>
              <a:ahLst/>
              <a:cxnLst/>
              <a:rect l="l" t="t" r="r" b="b"/>
              <a:pathLst>
                <a:path w="975360" h="1136650">
                  <a:moveTo>
                    <a:pt x="22225" y="1119276"/>
                  </a:moveTo>
                  <a:lnTo>
                    <a:pt x="17246" y="1114298"/>
                  </a:lnTo>
                  <a:lnTo>
                    <a:pt x="4978" y="1114298"/>
                  </a:lnTo>
                  <a:lnTo>
                    <a:pt x="0" y="1119276"/>
                  </a:lnTo>
                  <a:lnTo>
                    <a:pt x="0" y="1131570"/>
                  </a:lnTo>
                  <a:lnTo>
                    <a:pt x="4978" y="1136548"/>
                  </a:lnTo>
                  <a:lnTo>
                    <a:pt x="17246" y="1136548"/>
                  </a:lnTo>
                  <a:lnTo>
                    <a:pt x="22225" y="1131570"/>
                  </a:lnTo>
                  <a:lnTo>
                    <a:pt x="22225" y="1119276"/>
                  </a:lnTo>
                  <a:close/>
                </a:path>
                <a:path w="975360" h="1136650">
                  <a:moveTo>
                    <a:pt x="22225" y="1030351"/>
                  </a:moveTo>
                  <a:lnTo>
                    <a:pt x="17246" y="1025372"/>
                  </a:lnTo>
                  <a:lnTo>
                    <a:pt x="4978" y="1025372"/>
                  </a:lnTo>
                  <a:lnTo>
                    <a:pt x="0" y="1030351"/>
                  </a:lnTo>
                  <a:lnTo>
                    <a:pt x="0" y="1042644"/>
                  </a:lnTo>
                  <a:lnTo>
                    <a:pt x="4978" y="1047623"/>
                  </a:lnTo>
                  <a:lnTo>
                    <a:pt x="17246" y="1047623"/>
                  </a:lnTo>
                  <a:lnTo>
                    <a:pt x="22225" y="1042644"/>
                  </a:lnTo>
                  <a:lnTo>
                    <a:pt x="22225" y="1030351"/>
                  </a:lnTo>
                  <a:close/>
                </a:path>
                <a:path w="975360" h="1136650">
                  <a:moveTo>
                    <a:pt x="22225" y="941425"/>
                  </a:moveTo>
                  <a:lnTo>
                    <a:pt x="17246" y="936459"/>
                  </a:lnTo>
                  <a:lnTo>
                    <a:pt x="4978" y="936459"/>
                  </a:lnTo>
                  <a:lnTo>
                    <a:pt x="0" y="941425"/>
                  </a:lnTo>
                  <a:lnTo>
                    <a:pt x="0" y="953731"/>
                  </a:lnTo>
                  <a:lnTo>
                    <a:pt x="4978" y="958697"/>
                  </a:lnTo>
                  <a:lnTo>
                    <a:pt x="17246" y="958697"/>
                  </a:lnTo>
                  <a:lnTo>
                    <a:pt x="22225" y="953731"/>
                  </a:lnTo>
                  <a:lnTo>
                    <a:pt x="22225" y="941425"/>
                  </a:lnTo>
                  <a:close/>
                </a:path>
                <a:path w="975360" h="1136650">
                  <a:moveTo>
                    <a:pt x="22225" y="852512"/>
                  </a:moveTo>
                  <a:lnTo>
                    <a:pt x="17246" y="847534"/>
                  </a:lnTo>
                  <a:lnTo>
                    <a:pt x="4978" y="847534"/>
                  </a:lnTo>
                  <a:lnTo>
                    <a:pt x="0" y="852512"/>
                  </a:lnTo>
                  <a:lnTo>
                    <a:pt x="0" y="864806"/>
                  </a:lnTo>
                  <a:lnTo>
                    <a:pt x="4978" y="869784"/>
                  </a:lnTo>
                  <a:lnTo>
                    <a:pt x="17246" y="869784"/>
                  </a:lnTo>
                  <a:lnTo>
                    <a:pt x="22225" y="864806"/>
                  </a:lnTo>
                  <a:lnTo>
                    <a:pt x="22225" y="852512"/>
                  </a:lnTo>
                  <a:close/>
                </a:path>
                <a:path w="975360" h="1136650">
                  <a:moveTo>
                    <a:pt x="22225" y="763587"/>
                  </a:moveTo>
                  <a:lnTo>
                    <a:pt x="17246" y="758609"/>
                  </a:lnTo>
                  <a:lnTo>
                    <a:pt x="4978" y="758609"/>
                  </a:lnTo>
                  <a:lnTo>
                    <a:pt x="0" y="763587"/>
                  </a:lnTo>
                  <a:lnTo>
                    <a:pt x="0" y="775881"/>
                  </a:lnTo>
                  <a:lnTo>
                    <a:pt x="4978" y="780859"/>
                  </a:lnTo>
                  <a:lnTo>
                    <a:pt x="17246" y="780859"/>
                  </a:lnTo>
                  <a:lnTo>
                    <a:pt x="22225" y="775881"/>
                  </a:lnTo>
                  <a:lnTo>
                    <a:pt x="22225" y="763587"/>
                  </a:lnTo>
                  <a:close/>
                </a:path>
                <a:path w="975360" h="1136650">
                  <a:moveTo>
                    <a:pt x="22225" y="674662"/>
                  </a:moveTo>
                  <a:lnTo>
                    <a:pt x="17246" y="669683"/>
                  </a:lnTo>
                  <a:lnTo>
                    <a:pt x="4978" y="669683"/>
                  </a:lnTo>
                  <a:lnTo>
                    <a:pt x="0" y="674662"/>
                  </a:lnTo>
                  <a:lnTo>
                    <a:pt x="0" y="686955"/>
                  </a:lnTo>
                  <a:lnTo>
                    <a:pt x="4978" y="691934"/>
                  </a:lnTo>
                  <a:lnTo>
                    <a:pt x="17246" y="691934"/>
                  </a:lnTo>
                  <a:lnTo>
                    <a:pt x="22225" y="686955"/>
                  </a:lnTo>
                  <a:lnTo>
                    <a:pt x="22225" y="674662"/>
                  </a:lnTo>
                  <a:close/>
                </a:path>
                <a:path w="975360" h="1136650">
                  <a:moveTo>
                    <a:pt x="22225" y="585736"/>
                  </a:moveTo>
                  <a:lnTo>
                    <a:pt x="17246" y="580771"/>
                  </a:lnTo>
                  <a:lnTo>
                    <a:pt x="4978" y="580771"/>
                  </a:lnTo>
                  <a:lnTo>
                    <a:pt x="0" y="585736"/>
                  </a:lnTo>
                  <a:lnTo>
                    <a:pt x="0" y="598043"/>
                  </a:lnTo>
                  <a:lnTo>
                    <a:pt x="4978" y="603008"/>
                  </a:lnTo>
                  <a:lnTo>
                    <a:pt x="17246" y="603008"/>
                  </a:lnTo>
                  <a:lnTo>
                    <a:pt x="22225" y="598043"/>
                  </a:lnTo>
                  <a:lnTo>
                    <a:pt x="22225" y="585736"/>
                  </a:lnTo>
                  <a:close/>
                </a:path>
                <a:path w="975360" h="1136650">
                  <a:moveTo>
                    <a:pt x="22225" y="496824"/>
                  </a:moveTo>
                  <a:lnTo>
                    <a:pt x="17246" y="491845"/>
                  </a:lnTo>
                  <a:lnTo>
                    <a:pt x="4978" y="491845"/>
                  </a:lnTo>
                  <a:lnTo>
                    <a:pt x="0" y="496824"/>
                  </a:lnTo>
                  <a:lnTo>
                    <a:pt x="0" y="509117"/>
                  </a:lnTo>
                  <a:lnTo>
                    <a:pt x="4978" y="514096"/>
                  </a:lnTo>
                  <a:lnTo>
                    <a:pt x="17246" y="514096"/>
                  </a:lnTo>
                  <a:lnTo>
                    <a:pt x="22225" y="509117"/>
                  </a:lnTo>
                  <a:lnTo>
                    <a:pt x="22225" y="496824"/>
                  </a:lnTo>
                  <a:close/>
                </a:path>
                <a:path w="975360" h="1136650">
                  <a:moveTo>
                    <a:pt x="22225" y="407898"/>
                  </a:moveTo>
                  <a:lnTo>
                    <a:pt x="17246" y="402920"/>
                  </a:lnTo>
                  <a:lnTo>
                    <a:pt x="4978" y="402920"/>
                  </a:lnTo>
                  <a:lnTo>
                    <a:pt x="0" y="407898"/>
                  </a:lnTo>
                  <a:lnTo>
                    <a:pt x="0" y="420192"/>
                  </a:lnTo>
                  <a:lnTo>
                    <a:pt x="4978" y="425170"/>
                  </a:lnTo>
                  <a:lnTo>
                    <a:pt x="17246" y="425170"/>
                  </a:lnTo>
                  <a:lnTo>
                    <a:pt x="22225" y="420192"/>
                  </a:lnTo>
                  <a:lnTo>
                    <a:pt x="22225" y="407898"/>
                  </a:lnTo>
                  <a:close/>
                </a:path>
                <a:path w="975360" h="1136650">
                  <a:moveTo>
                    <a:pt x="22225" y="318973"/>
                  </a:moveTo>
                  <a:lnTo>
                    <a:pt x="17246" y="313994"/>
                  </a:lnTo>
                  <a:lnTo>
                    <a:pt x="4978" y="313994"/>
                  </a:lnTo>
                  <a:lnTo>
                    <a:pt x="0" y="318973"/>
                  </a:lnTo>
                  <a:lnTo>
                    <a:pt x="0" y="331266"/>
                  </a:lnTo>
                  <a:lnTo>
                    <a:pt x="4978" y="336245"/>
                  </a:lnTo>
                  <a:lnTo>
                    <a:pt x="17246" y="336245"/>
                  </a:lnTo>
                  <a:lnTo>
                    <a:pt x="22225" y="331266"/>
                  </a:lnTo>
                  <a:lnTo>
                    <a:pt x="22225" y="318973"/>
                  </a:lnTo>
                  <a:close/>
                </a:path>
                <a:path w="975360" h="1136650">
                  <a:moveTo>
                    <a:pt x="22225" y="230047"/>
                  </a:moveTo>
                  <a:lnTo>
                    <a:pt x="17246" y="225082"/>
                  </a:lnTo>
                  <a:lnTo>
                    <a:pt x="4978" y="225082"/>
                  </a:lnTo>
                  <a:lnTo>
                    <a:pt x="0" y="230047"/>
                  </a:lnTo>
                  <a:lnTo>
                    <a:pt x="0" y="242354"/>
                  </a:lnTo>
                  <a:lnTo>
                    <a:pt x="4978" y="247319"/>
                  </a:lnTo>
                  <a:lnTo>
                    <a:pt x="17246" y="247319"/>
                  </a:lnTo>
                  <a:lnTo>
                    <a:pt x="22225" y="242354"/>
                  </a:lnTo>
                  <a:lnTo>
                    <a:pt x="22225" y="230047"/>
                  </a:lnTo>
                  <a:close/>
                </a:path>
                <a:path w="975360" h="1136650">
                  <a:moveTo>
                    <a:pt x="975042" y="894194"/>
                  </a:moveTo>
                  <a:lnTo>
                    <a:pt x="970064" y="889228"/>
                  </a:lnTo>
                  <a:lnTo>
                    <a:pt x="957795" y="889228"/>
                  </a:lnTo>
                  <a:lnTo>
                    <a:pt x="952817" y="894194"/>
                  </a:lnTo>
                  <a:lnTo>
                    <a:pt x="952817" y="906500"/>
                  </a:lnTo>
                  <a:lnTo>
                    <a:pt x="957795" y="911466"/>
                  </a:lnTo>
                  <a:lnTo>
                    <a:pt x="970064" y="911466"/>
                  </a:lnTo>
                  <a:lnTo>
                    <a:pt x="975042" y="906500"/>
                  </a:lnTo>
                  <a:lnTo>
                    <a:pt x="975042" y="894194"/>
                  </a:lnTo>
                  <a:close/>
                </a:path>
                <a:path w="975360" h="1136650">
                  <a:moveTo>
                    <a:pt x="975042" y="805281"/>
                  </a:moveTo>
                  <a:lnTo>
                    <a:pt x="970064" y="800303"/>
                  </a:lnTo>
                  <a:lnTo>
                    <a:pt x="957795" y="800303"/>
                  </a:lnTo>
                  <a:lnTo>
                    <a:pt x="952817" y="805281"/>
                  </a:lnTo>
                  <a:lnTo>
                    <a:pt x="952817" y="817575"/>
                  </a:lnTo>
                  <a:lnTo>
                    <a:pt x="957795" y="822553"/>
                  </a:lnTo>
                  <a:lnTo>
                    <a:pt x="970064" y="822553"/>
                  </a:lnTo>
                  <a:lnTo>
                    <a:pt x="975042" y="817575"/>
                  </a:lnTo>
                  <a:lnTo>
                    <a:pt x="975042" y="805281"/>
                  </a:lnTo>
                  <a:close/>
                </a:path>
                <a:path w="975360" h="1136650">
                  <a:moveTo>
                    <a:pt x="975042" y="716356"/>
                  </a:moveTo>
                  <a:lnTo>
                    <a:pt x="970064" y="711377"/>
                  </a:lnTo>
                  <a:lnTo>
                    <a:pt x="957795" y="711377"/>
                  </a:lnTo>
                  <a:lnTo>
                    <a:pt x="952817" y="716356"/>
                  </a:lnTo>
                  <a:lnTo>
                    <a:pt x="952817" y="728649"/>
                  </a:lnTo>
                  <a:lnTo>
                    <a:pt x="957795" y="733628"/>
                  </a:lnTo>
                  <a:lnTo>
                    <a:pt x="970064" y="733628"/>
                  </a:lnTo>
                  <a:lnTo>
                    <a:pt x="975042" y="728649"/>
                  </a:lnTo>
                  <a:lnTo>
                    <a:pt x="975042" y="716356"/>
                  </a:lnTo>
                  <a:close/>
                </a:path>
                <a:path w="975360" h="1136650">
                  <a:moveTo>
                    <a:pt x="975042" y="627430"/>
                  </a:moveTo>
                  <a:lnTo>
                    <a:pt x="970064" y="622452"/>
                  </a:lnTo>
                  <a:lnTo>
                    <a:pt x="957795" y="622452"/>
                  </a:lnTo>
                  <a:lnTo>
                    <a:pt x="952817" y="627430"/>
                  </a:lnTo>
                  <a:lnTo>
                    <a:pt x="952817" y="639724"/>
                  </a:lnTo>
                  <a:lnTo>
                    <a:pt x="957795" y="644702"/>
                  </a:lnTo>
                  <a:lnTo>
                    <a:pt x="970064" y="644702"/>
                  </a:lnTo>
                  <a:lnTo>
                    <a:pt x="975042" y="639724"/>
                  </a:lnTo>
                  <a:lnTo>
                    <a:pt x="975042" y="627430"/>
                  </a:lnTo>
                  <a:close/>
                </a:path>
                <a:path w="975360" h="1136650">
                  <a:moveTo>
                    <a:pt x="975042" y="538505"/>
                  </a:moveTo>
                  <a:lnTo>
                    <a:pt x="970064" y="533539"/>
                  </a:lnTo>
                  <a:lnTo>
                    <a:pt x="957795" y="533539"/>
                  </a:lnTo>
                  <a:lnTo>
                    <a:pt x="952817" y="538505"/>
                  </a:lnTo>
                  <a:lnTo>
                    <a:pt x="952817" y="550811"/>
                  </a:lnTo>
                  <a:lnTo>
                    <a:pt x="957795" y="555777"/>
                  </a:lnTo>
                  <a:lnTo>
                    <a:pt x="970064" y="555777"/>
                  </a:lnTo>
                  <a:lnTo>
                    <a:pt x="975042" y="550811"/>
                  </a:lnTo>
                  <a:lnTo>
                    <a:pt x="975042" y="538505"/>
                  </a:lnTo>
                  <a:close/>
                </a:path>
                <a:path w="975360" h="1136650">
                  <a:moveTo>
                    <a:pt x="975042" y="449592"/>
                  </a:moveTo>
                  <a:lnTo>
                    <a:pt x="970064" y="444614"/>
                  </a:lnTo>
                  <a:lnTo>
                    <a:pt x="957795" y="444614"/>
                  </a:lnTo>
                  <a:lnTo>
                    <a:pt x="952817" y="449592"/>
                  </a:lnTo>
                  <a:lnTo>
                    <a:pt x="952817" y="461886"/>
                  </a:lnTo>
                  <a:lnTo>
                    <a:pt x="957795" y="466864"/>
                  </a:lnTo>
                  <a:lnTo>
                    <a:pt x="970064" y="466864"/>
                  </a:lnTo>
                  <a:lnTo>
                    <a:pt x="975042" y="461886"/>
                  </a:lnTo>
                  <a:lnTo>
                    <a:pt x="975042" y="449592"/>
                  </a:lnTo>
                  <a:close/>
                </a:path>
                <a:path w="975360" h="1136650">
                  <a:moveTo>
                    <a:pt x="975042" y="360667"/>
                  </a:moveTo>
                  <a:lnTo>
                    <a:pt x="970064" y="355688"/>
                  </a:lnTo>
                  <a:lnTo>
                    <a:pt x="957795" y="355688"/>
                  </a:lnTo>
                  <a:lnTo>
                    <a:pt x="952817" y="360667"/>
                  </a:lnTo>
                  <a:lnTo>
                    <a:pt x="952817" y="372960"/>
                  </a:lnTo>
                  <a:lnTo>
                    <a:pt x="957795" y="377939"/>
                  </a:lnTo>
                  <a:lnTo>
                    <a:pt x="970064" y="377939"/>
                  </a:lnTo>
                  <a:lnTo>
                    <a:pt x="975042" y="372960"/>
                  </a:lnTo>
                  <a:lnTo>
                    <a:pt x="975042" y="360667"/>
                  </a:lnTo>
                  <a:close/>
                </a:path>
                <a:path w="975360" h="1136650">
                  <a:moveTo>
                    <a:pt x="975042" y="271741"/>
                  </a:moveTo>
                  <a:lnTo>
                    <a:pt x="970064" y="266763"/>
                  </a:lnTo>
                  <a:lnTo>
                    <a:pt x="957795" y="266763"/>
                  </a:lnTo>
                  <a:lnTo>
                    <a:pt x="952817" y="271741"/>
                  </a:lnTo>
                  <a:lnTo>
                    <a:pt x="952817" y="284035"/>
                  </a:lnTo>
                  <a:lnTo>
                    <a:pt x="957795" y="289013"/>
                  </a:lnTo>
                  <a:lnTo>
                    <a:pt x="970064" y="289013"/>
                  </a:lnTo>
                  <a:lnTo>
                    <a:pt x="975042" y="284035"/>
                  </a:lnTo>
                  <a:lnTo>
                    <a:pt x="975042" y="271741"/>
                  </a:lnTo>
                  <a:close/>
                </a:path>
                <a:path w="975360" h="1136650">
                  <a:moveTo>
                    <a:pt x="975042" y="182816"/>
                  </a:moveTo>
                  <a:lnTo>
                    <a:pt x="970064" y="177850"/>
                  </a:lnTo>
                  <a:lnTo>
                    <a:pt x="957795" y="177850"/>
                  </a:lnTo>
                  <a:lnTo>
                    <a:pt x="952817" y="182816"/>
                  </a:lnTo>
                  <a:lnTo>
                    <a:pt x="952817" y="195122"/>
                  </a:lnTo>
                  <a:lnTo>
                    <a:pt x="957795" y="200088"/>
                  </a:lnTo>
                  <a:lnTo>
                    <a:pt x="970064" y="200088"/>
                  </a:lnTo>
                  <a:lnTo>
                    <a:pt x="975042" y="195122"/>
                  </a:lnTo>
                  <a:lnTo>
                    <a:pt x="975042" y="182816"/>
                  </a:lnTo>
                  <a:close/>
                </a:path>
                <a:path w="975360" h="1136650">
                  <a:moveTo>
                    <a:pt x="975042" y="93903"/>
                  </a:moveTo>
                  <a:lnTo>
                    <a:pt x="970064" y="88925"/>
                  </a:lnTo>
                  <a:lnTo>
                    <a:pt x="957795" y="88925"/>
                  </a:lnTo>
                  <a:lnTo>
                    <a:pt x="952817" y="93903"/>
                  </a:lnTo>
                  <a:lnTo>
                    <a:pt x="952817" y="106197"/>
                  </a:lnTo>
                  <a:lnTo>
                    <a:pt x="957795" y="111175"/>
                  </a:lnTo>
                  <a:lnTo>
                    <a:pt x="970064" y="111175"/>
                  </a:lnTo>
                  <a:lnTo>
                    <a:pt x="975042" y="106197"/>
                  </a:lnTo>
                  <a:lnTo>
                    <a:pt x="975042" y="93903"/>
                  </a:lnTo>
                  <a:close/>
                </a:path>
                <a:path w="975360" h="1136650">
                  <a:moveTo>
                    <a:pt x="975042" y="4978"/>
                  </a:moveTo>
                  <a:lnTo>
                    <a:pt x="970064" y="0"/>
                  </a:lnTo>
                  <a:lnTo>
                    <a:pt x="957795" y="0"/>
                  </a:lnTo>
                  <a:lnTo>
                    <a:pt x="952817" y="4978"/>
                  </a:lnTo>
                  <a:lnTo>
                    <a:pt x="952817" y="17272"/>
                  </a:lnTo>
                  <a:lnTo>
                    <a:pt x="957795" y="22250"/>
                  </a:lnTo>
                  <a:lnTo>
                    <a:pt x="970064" y="22250"/>
                  </a:lnTo>
                  <a:lnTo>
                    <a:pt x="975042" y="17272"/>
                  </a:lnTo>
                  <a:lnTo>
                    <a:pt x="975042" y="4978"/>
                  </a:lnTo>
                  <a:close/>
                </a:path>
              </a:pathLst>
            </a:custGeom>
            <a:solidFill>
              <a:srgbClr val="05F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4418" y="3029750"/>
              <a:ext cx="184081" cy="18408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685336" y="2036114"/>
              <a:ext cx="762635" cy="923290"/>
            </a:xfrm>
            <a:custGeom>
              <a:avLst/>
              <a:gdLst/>
              <a:ahLst/>
              <a:cxnLst/>
              <a:rect l="l" t="t" r="r" b="b"/>
              <a:pathLst>
                <a:path w="762635" h="923289">
                  <a:moveTo>
                    <a:pt x="22225" y="905992"/>
                  </a:moveTo>
                  <a:lnTo>
                    <a:pt x="17259" y="901014"/>
                  </a:lnTo>
                  <a:lnTo>
                    <a:pt x="4978" y="901014"/>
                  </a:lnTo>
                  <a:lnTo>
                    <a:pt x="0" y="905992"/>
                  </a:lnTo>
                  <a:lnTo>
                    <a:pt x="0" y="918286"/>
                  </a:lnTo>
                  <a:lnTo>
                    <a:pt x="4978" y="923264"/>
                  </a:lnTo>
                  <a:lnTo>
                    <a:pt x="17259" y="923264"/>
                  </a:lnTo>
                  <a:lnTo>
                    <a:pt x="22225" y="918286"/>
                  </a:lnTo>
                  <a:lnTo>
                    <a:pt x="22225" y="905992"/>
                  </a:lnTo>
                  <a:close/>
                </a:path>
                <a:path w="762635" h="923289">
                  <a:moveTo>
                    <a:pt x="22225" y="817067"/>
                  </a:moveTo>
                  <a:lnTo>
                    <a:pt x="17259" y="812088"/>
                  </a:lnTo>
                  <a:lnTo>
                    <a:pt x="4978" y="812088"/>
                  </a:lnTo>
                  <a:lnTo>
                    <a:pt x="0" y="817067"/>
                  </a:lnTo>
                  <a:lnTo>
                    <a:pt x="0" y="829360"/>
                  </a:lnTo>
                  <a:lnTo>
                    <a:pt x="4978" y="834339"/>
                  </a:lnTo>
                  <a:lnTo>
                    <a:pt x="17259" y="834339"/>
                  </a:lnTo>
                  <a:lnTo>
                    <a:pt x="22225" y="829360"/>
                  </a:lnTo>
                  <a:lnTo>
                    <a:pt x="22225" y="817067"/>
                  </a:lnTo>
                  <a:close/>
                </a:path>
                <a:path w="762635" h="923289">
                  <a:moveTo>
                    <a:pt x="22225" y="728141"/>
                  </a:moveTo>
                  <a:lnTo>
                    <a:pt x="17259" y="723176"/>
                  </a:lnTo>
                  <a:lnTo>
                    <a:pt x="4978" y="723176"/>
                  </a:lnTo>
                  <a:lnTo>
                    <a:pt x="0" y="728141"/>
                  </a:lnTo>
                  <a:lnTo>
                    <a:pt x="0" y="740448"/>
                  </a:lnTo>
                  <a:lnTo>
                    <a:pt x="4978" y="745413"/>
                  </a:lnTo>
                  <a:lnTo>
                    <a:pt x="17259" y="745413"/>
                  </a:lnTo>
                  <a:lnTo>
                    <a:pt x="22225" y="740448"/>
                  </a:lnTo>
                  <a:lnTo>
                    <a:pt x="22225" y="728141"/>
                  </a:lnTo>
                  <a:close/>
                </a:path>
                <a:path w="762635" h="923289">
                  <a:moveTo>
                    <a:pt x="22225" y="639229"/>
                  </a:moveTo>
                  <a:lnTo>
                    <a:pt x="17259" y="634250"/>
                  </a:lnTo>
                  <a:lnTo>
                    <a:pt x="4978" y="634250"/>
                  </a:lnTo>
                  <a:lnTo>
                    <a:pt x="0" y="639229"/>
                  </a:lnTo>
                  <a:lnTo>
                    <a:pt x="0" y="651522"/>
                  </a:lnTo>
                  <a:lnTo>
                    <a:pt x="4978" y="656501"/>
                  </a:lnTo>
                  <a:lnTo>
                    <a:pt x="17259" y="656501"/>
                  </a:lnTo>
                  <a:lnTo>
                    <a:pt x="22225" y="651522"/>
                  </a:lnTo>
                  <a:lnTo>
                    <a:pt x="22225" y="639229"/>
                  </a:lnTo>
                  <a:close/>
                </a:path>
                <a:path w="762635" h="923289">
                  <a:moveTo>
                    <a:pt x="22225" y="550303"/>
                  </a:moveTo>
                  <a:lnTo>
                    <a:pt x="17259" y="545325"/>
                  </a:lnTo>
                  <a:lnTo>
                    <a:pt x="4978" y="545325"/>
                  </a:lnTo>
                  <a:lnTo>
                    <a:pt x="0" y="550303"/>
                  </a:lnTo>
                  <a:lnTo>
                    <a:pt x="0" y="562597"/>
                  </a:lnTo>
                  <a:lnTo>
                    <a:pt x="4978" y="567575"/>
                  </a:lnTo>
                  <a:lnTo>
                    <a:pt x="17259" y="567575"/>
                  </a:lnTo>
                  <a:lnTo>
                    <a:pt x="22225" y="562597"/>
                  </a:lnTo>
                  <a:lnTo>
                    <a:pt x="22225" y="550303"/>
                  </a:lnTo>
                  <a:close/>
                </a:path>
                <a:path w="762635" h="923289">
                  <a:moveTo>
                    <a:pt x="22225" y="461378"/>
                  </a:moveTo>
                  <a:lnTo>
                    <a:pt x="17259" y="456399"/>
                  </a:lnTo>
                  <a:lnTo>
                    <a:pt x="4978" y="456399"/>
                  </a:lnTo>
                  <a:lnTo>
                    <a:pt x="0" y="461378"/>
                  </a:lnTo>
                  <a:lnTo>
                    <a:pt x="0" y="473671"/>
                  </a:lnTo>
                  <a:lnTo>
                    <a:pt x="4978" y="478650"/>
                  </a:lnTo>
                  <a:lnTo>
                    <a:pt x="17259" y="478650"/>
                  </a:lnTo>
                  <a:lnTo>
                    <a:pt x="22225" y="473671"/>
                  </a:lnTo>
                  <a:lnTo>
                    <a:pt x="22225" y="461378"/>
                  </a:lnTo>
                  <a:close/>
                </a:path>
                <a:path w="762635" h="923289">
                  <a:moveTo>
                    <a:pt x="22225" y="372452"/>
                  </a:moveTo>
                  <a:lnTo>
                    <a:pt x="17259" y="367487"/>
                  </a:lnTo>
                  <a:lnTo>
                    <a:pt x="4978" y="367487"/>
                  </a:lnTo>
                  <a:lnTo>
                    <a:pt x="0" y="372452"/>
                  </a:lnTo>
                  <a:lnTo>
                    <a:pt x="0" y="384759"/>
                  </a:lnTo>
                  <a:lnTo>
                    <a:pt x="4978" y="389724"/>
                  </a:lnTo>
                  <a:lnTo>
                    <a:pt x="17259" y="389724"/>
                  </a:lnTo>
                  <a:lnTo>
                    <a:pt x="22225" y="384759"/>
                  </a:lnTo>
                  <a:lnTo>
                    <a:pt x="22225" y="372452"/>
                  </a:lnTo>
                  <a:close/>
                </a:path>
                <a:path w="762635" h="923289">
                  <a:moveTo>
                    <a:pt x="22225" y="283540"/>
                  </a:moveTo>
                  <a:lnTo>
                    <a:pt x="17259" y="278561"/>
                  </a:lnTo>
                  <a:lnTo>
                    <a:pt x="4978" y="278561"/>
                  </a:lnTo>
                  <a:lnTo>
                    <a:pt x="0" y="283540"/>
                  </a:lnTo>
                  <a:lnTo>
                    <a:pt x="0" y="295833"/>
                  </a:lnTo>
                  <a:lnTo>
                    <a:pt x="4978" y="300812"/>
                  </a:lnTo>
                  <a:lnTo>
                    <a:pt x="17259" y="300812"/>
                  </a:lnTo>
                  <a:lnTo>
                    <a:pt x="22225" y="295833"/>
                  </a:lnTo>
                  <a:lnTo>
                    <a:pt x="22225" y="283540"/>
                  </a:lnTo>
                  <a:close/>
                </a:path>
                <a:path w="762635" h="923289">
                  <a:moveTo>
                    <a:pt x="22225" y="194614"/>
                  </a:moveTo>
                  <a:lnTo>
                    <a:pt x="17259" y="189636"/>
                  </a:lnTo>
                  <a:lnTo>
                    <a:pt x="4978" y="189636"/>
                  </a:lnTo>
                  <a:lnTo>
                    <a:pt x="0" y="194614"/>
                  </a:lnTo>
                  <a:lnTo>
                    <a:pt x="0" y="206908"/>
                  </a:lnTo>
                  <a:lnTo>
                    <a:pt x="4978" y="211886"/>
                  </a:lnTo>
                  <a:lnTo>
                    <a:pt x="17259" y="211886"/>
                  </a:lnTo>
                  <a:lnTo>
                    <a:pt x="22225" y="206908"/>
                  </a:lnTo>
                  <a:lnTo>
                    <a:pt x="22225" y="194614"/>
                  </a:lnTo>
                  <a:close/>
                </a:path>
                <a:path w="762635" h="923289">
                  <a:moveTo>
                    <a:pt x="762596" y="716343"/>
                  </a:moveTo>
                  <a:lnTo>
                    <a:pt x="757618" y="711377"/>
                  </a:lnTo>
                  <a:lnTo>
                    <a:pt x="745350" y="711377"/>
                  </a:lnTo>
                  <a:lnTo>
                    <a:pt x="740371" y="716343"/>
                  </a:lnTo>
                  <a:lnTo>
                    <a:pt x="740371" y="728649"/>
                  </a:lnTo>
                  <a:lnTo>
                    <a:pt x="745350" y="733615"/>
                  </a:lnTo>
                  <a:lnTo>
                    <a:pt x="757618" y="733615"/>
                  </a:lnTo>
                  <a:lnTo>
                    <a:pt x="762596" y="728649"/>
                  </a:lnTo>
                  <a:lnTo>
                    <a:pt x="762596" y="716343"/>
                  </a:lnTo>
                  <a:close/>
                </a:path>
                <a:path w="762635" h="923289">
                  <a:moveTo>
                    <a:pt x="762596" y="627430"/>
                  </a:moveTo>
                  <a:lnTo>
                    <a:pt x="757618" y="622452"/>
                  </a:lnTo>
                  <a:lnTo>
                    <a:pt x="745350" y="622452"/>
                  </a:lnTo>
                  <a:lnTo>
                    <a:pt x="740371" y="627430"/>
                  </a:lnTo>
                  <a:lnTo>
                    <a:pt x="740371" y="639724"/>
                  </a:lnTo>
                  <a:lnTo>
                    <a:pt x="745350" y="644702"/>
                  </a:lnTo>
                  <a:lnTo>
                    <a:pt x="757618" y="644702"/>
                  </a:lnTo>
                  <a:lnTo>
                    <a:pt x="762596" y="639724"/>
                  </a:lnTo>
                  <a:lnTo>
                    <a:pt x="762596" y="627430"/>
                  </a:lnTo>
                  <a:close/>
                </a:path>
                <a:path w="762635" h="923289">
                  <a:moveTo>
                    <a:pt x="762596" y="538505"/>
                  </a:moveTo>
                  <a:lnTo>
                    <a:pt x="757618" y="533527"/>
                  </a:lnTo>
                  <a:lnTo>
                    <a:pt x="745350" y="533527"/>
                  </a:lnTo>
                  <a:lnTo>
                    <a:pt x="740371" y="538505"/>
                  </a:lnTo>
                  <a:lnTo>
                    <a:pt x="740371" y="550799"/>
                  </a:lnTo>
                  <a:lnTo>
                    <a:pt x="745350" y="555777"/>
                  </a:lnTo>
                  <a:lnTo>
                    <a:pt x="757618" y="555777"/>
                  </a:lnTo>
                  <a:lnTo>
                    <a:pt x="762596" y="550799"/>
                  </a:lnTo>
                  <a:lnTo>
                    <a:pt x="762596" y="538505"/>
                  </a:lnTo>
                  <a:close/>
                </a:path>
                <a:path w="762635" h="923289">
                  <a:moveTo>
                    <a:pt x="762596" y="449580"/>
                  </a:moveTo>
                  <a:lnTo>
                    <a:pt x="757618" y="444601"/>
                  </a:lnTo>
                  <a:lnTo>
                    <a:pt x="745350" y="444601"/>
                  </a:lnTo>
                  <a:lnTo>
                    <a:pt x="740371" y="449580"/>
                  </a:lnTo>
                  <a:lnTo>
                    <a:pt x="740371" y="461873"/>
                  </a:lnTo>
                  <a:lnTo>
                    <a:pt x="745350" y="466852"/>
                  </a:lnTo>
                  <a:lnTo>
                    <a:pt x="757618" y="466852"/>
                  </a:lnTo>
                  <a:lnTo>
                    <a:pt x="762596" y="461873"/>
                  </a:lnTo>
                  <a:lnTo>
                    <a:pt x="762596" y="449580"/>
                  </a:lnTo>
                  <a:close/>
                </a:path>
                <a:path w="762635" h="923289">
                  <a:moveTo>
                    <a:pt x="762596" y="360654"/>
                  </a:moveTo>
                  <a:lnTo>
                    <a:pt x="757618" y="355688"/>
                  </a:lnTo>
                  <a:lnTo>
                    <a:pt x="745350" y="355688"/>
                  </a:lnTo>
                  <a:lnTo>
                    <a:pt x="740371" y="360654"/>
                  </a:lnTo>
                  <a:lnTo>
                    <a:pt x="740371" y="372960"/>
                  </a:lnTo>
                  <a:lnTo>
                    <a:pt x="745350" y="377926"/>
                  </a:lnTo>
                  <a:lnTo>
                    <a:pt x="757618" y="377926"/>
                  </a:lnTo>
                  <a:lnTo>
                    <a:pt x="762596" y="372960"/>
                  </a:lnTo>
                  <a:lnTo>
                    <a:pt x="762596" y="360654"/>
                  </a:lnTo>
                  <a:close/>
                </a:path>
                <a:path w="762635" h="923289">
                  <a:moveTo>
                    <a:pt x="762596" y="271741"/>
                  </a:moveTo>
                  <a:lnTo>
                    <a:pt x="757618" y="266763"/>
                  </a:lnTo>
                  <a:lnTo>
                    <a:pt x="745350" y="266763"/>
                  </a:lnTo>
                  <a:lnTo>
                    <a:pt x="740371" y="271741"/>
                  </a:lnTo>
                  <a:lnTo>
                    <a:pt x="740371" y="284035"/>
                  </a:lnTo>
                  <a:lnTo>
                    <a:pt x="745350" y="289013"/>
                  </a:lnTo>
                  <a:lnTo>
                    <a:pt x="757618" y="289013"/>
                  </a:lnTo>
                  <a:lnTo>
                    <a:pt x="762596" y="284035"/>
                  </a:lnTo>
                  <a:lnTo>
                    <a:pt x="762596" y="271741"/>
                  </a:lnTo>
                  <a:close/>
                </a:path>
                <a:path w="762635" h="923289">
                  <a:moveTo>
                    <a:pt x="762596" y="182816"/>
                  </a:moveTo>
                  <a:lnTo>
                    <a:pt x="757618" y="177838"/>
                  </a:lnTo>
                  <a:lnTo>
                    <a:pt x="745350" y="177838"/>
                  </a:lnTo>
                  <a:lnTo>
                    <a:pt x="740371" y="182816"/>
                  </a:lnTo>
                  <a:lnTo>
                    <a:pt x="740371" y="195110"/>
                  </a:lnTo>
                  <a:lnTo>
                    <a:pt x="745350" y="200088"/>
                  </a:lnTo>
                  <a:lnTo>
                    <a:pt x="757618" y="200088"/>
                  </a:lnTo>
                  <a:lnTo>
                    <a:pt x="762596" y="195110"/>
                  </a:lnTo>
                  <a:lnTo>
                    <a:pt x="762596" y="182816"/>
                  </a:lnTo>
                  <a:close/>
                </a:path>
                <a:path w="762635" h="923289">
                  <a:moveTo>
                    <a:pt x="762596" y="93891"/>
                  </a:moveTo>
                  <a:lnTo>
                    <a:pt x="757618" y="88912"/>
                  </a:lnTo>
                  <a:lnTo>
                    <a:pt x="745350" y="88912"/>
                  </a:lnTo>
                  <a:lnTo>
                    <a:pt x="740371" y="93891"/>
                  </a:lnTo>
                  <a:lnTo>
                    <a:pt x="740371" y="106184"/>
                  </a:lnTo>
                  <a:lnTo>
                    <a:pt x="745350" y="111163"/>
                  </a:lnTo>
                  <a:lnTo>
                    <a:pt x="757618" y="111163"/>
                  </a:lnTo>
                  <a:lnTo>
                    <a:pt x="762596" y="106184"/>
                  </a:lnTo>
                  <a:lnTo>
                    <a:pt x="762596" y="93891"/>
                  </a:lnTo>
                  <a:close/>
                </a:path>
                <a:path w="762635" h="923289">
                  <a:moveTo>
                    <a:pt x="762596" y="4965"/>
                  </a:moveTo>
                  <a:lnTo>
                    <a:pt x="757618" y="0"/>
                  </a:lnTo>
                  <a:lnTo>
                    <a:pt x="745350" y="0"/>
                  </a:lnTo>
                  <a:lnTo>
                    <a:pt x="740371" y="4965"/>
                  </a:lnTo>
                  <a:lnTo>
                    <a:pt x="740371" y="17272"/>
                  </a:lnTo>
                  <a:lnTo>
                    <a:pt x="745350" y="22237"/>
                  </a:lnTo>
                  <a:lnTo>
                    <a:pt x="757618" y="22237"/>
                  </a:lnTo>
                  <a:lnTo>
                    <a:pt x="762596" y="17272"/>
                  </a:lnTo>
                  <a:lnTo>
                    <a:pt x="762596" y="4965"/>
                  </a:lnTo>
                  <a:close/>
                </a:path>
              </a:pathLst>
            </a:custGeom>
            <a:solidFill>
              <a:srgbClr val="05F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78013" y="2334251"/>
              <a:ext cx="184081" cy="18408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358942" y="1739329"/>
              <a:ext cx="22225" cy="556260"/>
            </a:xfrm>
            <a:custGeom>
              <a:avLst/>
              <a:gdLst/>
              <a:ahLst/>
              <a:cxnLst/>
              <a:rect l="l" t="t" r="r" b="b"/>
              <a:pathLst>
                <a:path w="22225" h="556260">
                  <a:moveTo>
                    <a:pt x="17249" y="0"/>
                  </a:moveTo>
                  <a:lnTo>
                    <a:pt x="4974" y="0"/>
                  </a:lnTo>
                  <a:lnTo>
                    <a:pt x="0" y="4975"/>
                  </a:lnTo>
                  <a:lnTo>
                    <a:pt x="0" y="17271"/>
                  </a:lnTo>
                  <a:lnTo>
                    <a:pt x="4974" y="22247"/>
                  </a:lnTo>
                  <a:lnTo>
                    <a:pt x="17249" y="22247"/>
                  </a:lnTo>
                  <a:lnTo>
                    <a:pt x="22225" y="17271"/>
                  </a:lnTo>
                  <a:lnTo>
                    <a:pt x="22225" y="4975"/>
                  </a:lnTo>
                  <a:lnTo>
                    <a:pt x="17249" y="0"/>
                  </a:lnTo>
                  <a:close/>
                </a:path>
                <a:path w="22225" h="556260">
                  <a:moveTo>
                    <a:pt x="17249" y="88922"/>
                  </a:moveTo>
                  <a:lnTo>
                    <a:pt x="4974" y="88922"/>
                  </a:lnTo>
                  <a:lnTo>
                    <a:pt x="1" y="93897"/>
                  </a:lnTo>
                  <a:lnTo>
                    <a:pt x="0" y="106194"/>
                  </a:lnTo>
                  <a:lnTo>
                    <a:pt x="4974" y="111169"/>
                  </a:lnTo>
                  <a:lnTo>
                    <a:pt x="17249" y="111169"/>
                  </a:lnTo>
                  <a:lnTo>
                    <a:pt x="22225" y="106194"/>
                  </a:lnTo>
                  <a:lnTo>
                    <a:pt x="22225" y="93897"/>
                  </a:lnTo>
                  <a:lnTo>
                    <a:pt x="17249" y="88922"/>
                  </a:lnTo>
                  <a:close/>
                </a:path>
                <a:path w="22225" h="556260">
                  <a:moveTo>
                    <a:pt x="17249" y="177844"/>
                  </a:moveTo>
                  <a:lnTo>
                    <a:pt x="4974" y="177845"/>
                  </a:lnTo>
                  <a:lnTo>
                    <a:pt x="0" y="182820"/>
                  </a:lnTo>
                  <a:lnTo>
                    <a:pt x="0" y="195116"/>
                  </a:lnTo>
                  <a:lnTo>
                    <a:pt x="4975" y="200092"/>
                  </a:lnTo>
                  <a:lnTo>
                    <a:pt x="17249" y="200092"/>
                  </a:lnTo>
                  <a:lnTo>
                    <a:pt x="22225" y="195116"/>
                  </a:lnTo>
                  <a:lnTo>
                    <a:pt x="22225" y="182820"/>
                  </a:lnTo>
                  <a:lnTo>
                    <a:pt x="17249" y="177844"/>
                  </a:lnTo>
                  <a:close/>
                </a:path>
                <a:path w="22225" h="556260">
                  <a:moveTo>
                    <a:pt x="17250" y="266767"/>
                  </a:moveTo>
                  <a:lnTo>
                    <a:pt x="4975" y="266767"/>
                  </a:lnTo>
                  <a:lnTo>
                    <a:pt x="1" y="271741"/>
                  </a:lnTo>
                  <a:lnTo>
                    <a:pt x="0" y="284039"/>
                  </a:lnTo>
                  <a:lnTo>
                    <a:pt x="4975" y="289013"/>
                  </a:lnTo>
                  <a:lnTo>
                    <a:pt x="17250" y="289013"/>
                  </a:lnTo>
                  <a:lnTo>
                    <a:pt x="22225" y="284039"/>
                  </a:lnTo>
                  <a:lnTo>
                    <a:pt x="22225" y="271741"/>
                  </a:lnTo>
                  <a:lnTo>
                    <a:pt x="17250" y="266767"/>
                  </a:lnTo>
                  <a:close/>
                </a:path>
                <a:path w="22225" h="556260">
                  <a:moveTo>
                    <a:pt x="17250" y="355688"/>
                  </a:moveTo>
                  <a:lnTo>
                    <a:pt x="4975" y="355688"/>
                  </a:lnTo>
                  <a:lnTo>
                    <a:pt x="0" y="360664"/>
                  </a:lnTo>
                  <a:lnTo>
                    <a:pt x="0" y="372960"/>
                  </a:lnTo>
                  <a:lnTo>
                    <a:pt x="4975" y="377936"/>
                  </a:lnTo>
                  <a:lnTo>
                    <a:pt x="17250" y="377936"/>
                  </a:lnTo>
                  <a:lnTo>
                    <a:pt x="22225" y="372960"/>
                  </a:lnTo>
                  <a:lnTo>
                    <a:pt x="22225" y="360664"/>
                  </a:lnTo>
                  <a:lnTo>
                    <a:pt x="17250" y="355688"/>
                  </a:lnTo>
                  <a:close/>
                </a:path>
                <a:path w="22225" h="556260">
                  <a:moveTo>
                    <a:pt x="17250" y="444611"/>
                  </a:moveTo>
                  <a:lnTo>
                    <a:pt x="4975" y="444611"/>
                  </a:lnTo>
                  <a:lnTo>
                    <a:pt x="0" y="449586"/>
                  </a:lnTo>
                  <a:lnTo>
                    <a:pt x="0" y="461883"/>
                  </a:lnTo>
                  <a:lnTo>
                    <a:pt x="4975" y="466858"/>
                  </a:lnTo>
                  <a:lnTo>
                    <a:pt x="17250" y="466858"/>
                  </a:lnTo>
                  <a:lnTo>
                    <a:pt x="22225" y="461883"/>
                  </a:lnTo>
                  <a:lnTo>
                    <a:pt x="22225" y="449586"/>
                  </a:lnTo>
                  <a:lnTo>
                    <a:pt x="17250" y="444611"/>
                  </a:lnTo>
                  <a:close/>
                </a:path>
                <a:path w="22225" h="556260">
                  <a:moveTo>
                    <a:pt x="17250" y="533533"/>
                  </a:moveTo>
                  <a:lnTo>
                    <a:pt x="4975" y="533533"/>
                  </a:lnTo>
                  <a:lnTo>
                    <a:pt x="0" y="538509"/>
                  </a:lnTo>
                  <a:lnTo>
                    <a:pt x="0" y="550806"/>
                  </a:lnTo>
                  <a:lnTo>
                    <a:pt x="4975" y="555781"/>
                  </a:lnTo>
                  <a:lnTo>
                    <a:pt x="17250" y="555781"/>
                  </a:lnTo>
                  <a:lnTo>
                    <a:pt x="22223" y="550806"/>
                  </a:lnTo>
                  <a:lnTo>
                    <a:pt x="22225" y="538509"/>
                  </a:lnTo>
                  <a:lnTo>
                    <a:pt x="17250" y="533533"/>
                  </a:lnTo>
                  <a:close/>
                </a:path>
              </a:pathLst>
            </a:custGeom>
            <a:solidFill>
              <a:srgbClr val="05F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568ECB2D-B7BF-EA1B-0CDB-7566998055E3}"/>
              </a:ext>
            </a:extLst>
          </p:cNvPr>
          <p:cNvGrpSpPr/>
          <p:nvPr/>
        </p:nvGrpSpPr>
        <p:grpSpPr>
          <a:xfrm>
            <a:off x="6400800" y="85598"/>
            <a:ext cx="2677795" cy="5143500"/>
            <a:chOff x="5486400" y="85598"/>
            <a:chExt cx="2677795" cy="5143500"/>
          </a:xfrm>
        </p:grpSpPr>
        <p:grpSp>
          <p:nvGrpSpPr>
            <p:cNvPr id="4" name="object 4"/>
            <p:cNvGrpSpPr/>
            <p:nvPr/>
          </p:nvGrpSpPr>
          <p:grpSpPr>
            <a:xfrm>
              <a:off x="5486400" y="85598"/>
              <a:ext cx="2677795" cy="5143500"/>
              <a:chOff x="5610037" y="0"/>
              <a:chExt cx="2677795" cy="5143500"/>
            </a:xfrm>
          </p:grpSpPr>
          <p:pic>
            <p:nvPicPr>
              <p:cNvPr id="5" name="object 5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617463" y="0"/>
                <a:ext cx="2670047" cy="5141975"/>
              </a:xfrm>
              <a:prstGeom prst="rect">
                <a:avLst/>
              </a:prstGeom>
            </p:spPr>
          </p:pic>
          <p:sp>
            <p:nvSpPr>
              <p:cNvPr id="6" name="object 6"/>
              <p:cNvSpPr/>
              <p:nvPr/>
            </p:nvSpPr>
            <p:spPr>
              <a:xfrm>
                <a:off x="5610037" y="0"/>
                <a:ext cx="2677160" cy="5143500"/>
              </a:xfrm>
              <a:custGeom>
                <a:avLst/>
                <a:gdLst/>
                <a:ahLst/>
                <a:cxnLst/>
                <a:rect l="l" t="t" r="r" b="b"/>
                <a:pathLst>
                  <a:path w="2677159" h="5143500">
                    <a:moveTo>
                      <a:pt x="2676712" y="0"/>
                    </a:moveTo>
                    <a:lnTo>
                      <a:pt x="0" y="0"/>
                    </a:lnTo>
                    <a:lnTo>
                      <a:pt x="0" y="5143499"/>
                    </a:lnTo>
                    <a:lnTo>
                      <a:pt x="2676712" y="5143499"/>
                    </a:lnTo>
                    <a:lnTo>
                      <a:pt x="2676712" y="0"/>
                    </a:lnTo>
                    <a:close/>
                  </a:path>
                </a:pathLst>
              </a:custGeom>
              <a:solidFill>
                <a:srgbClr val="181818">
                  <a:alpha val="3919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84" name="Agrupar 83">
              <a:extLst>
                <a:ext uri="{FF2B5EF4-FFF2-40B4-BE49-F238E27FC236}">
                  <a16:creationId xmlns:a16="http://schemas.microsoft.com/office/drawing/2014/main" id="{182D69B2-7C30-3906-45B9-878CFA626703}"/>
                </a:ext>
              </a:extLst>
            </p:cNvPr>
            <p:cNvGrpSpPr/>
            <p:nvPr/>
          </p:nvGrpSpPr>
          <p:grpSpPr>
            <a:xfrm>
              <a:off x="5703633" y="1049527"/>
              <a:ext cx="2300605" cy="3145155"/>
              <a:chOff x="5703633" y="1049527"/>
              <a:chExt cx="2300605" cy="3145155"/>
            </a:xfrm>
          </p:grpSpPr>
          <p:sp>
            <p:nvSpPr>
              <p:cNvPr id="31" name="object 31"/>
              <p:cNvSpPr txBox="1"/>
              <p:nvPr/>
            </p:nvSpPr>
            <p:spPr>
              <a:xfrm>
                <a:off x="5868944" y="2558288"/>
                <a:ext cx="1097915" cy="16256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900" spc="-40" dirty="0">
                    <a:solidFill>
                      <a:srgbClr val="008B8D"/>
                    </a:solidFill>
                    <a:latin typeface="Lucida Sans Unicode"/>
                    <a:cs typeface="Lucida Sans Unicode"/>
                  </a:rPr>
                  <a:t>PERFIL</a:t>
                </a:r>
                <a:r>
                  <a:rPr sz="900" spc="-35" dirty="0">
                    <a:solidFill>
                      <a:srgbClr val="008B8D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900" dirty="0">
                    <a:solidFill>
                      <a:srgbClr val="008B8D"/>
                    </a:solidFill>
                    <a:latin typeface="Lucida Sans Unicode"/>
                    <a:cs typeface="Lucida Sans Unicode"/>
                  </a:rPr>
                  <a:t>DOS</a:t>
                </a:r>
                <a:r>
                  <a:rPr sz="900" spc="-35" dirty="0">
                    <a:solidFill>
                      <a:srgbClr val="008B8D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900" spc="-10" dirty="0">
                    <a:solidFill>
                      <a:srgbClr val="008B8D"/>
                    </a:solidFill>
                    <a:latin typeface="Lucida Sans Unicode"/>
                    <a:cs typeface="Lucida Sans Unicode"/>
                  </a:rPr>
                  <a:t>ALUNOS</a:t>
                </a:r>
                <a:endParaRPr sz="900">
                  <a:latin typeface="Lucida Sans Unicode"/>
                  <a:cs typeface="Lucida Sans Unicode"/>
                </a:endParaRPr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5703633" y="1641373"/>
                <a:ext cx="2300605" cy="695325"/>
              </a:xfrm>
              <a:custGeom>
                <a:avLst/>
                <a:gdLst/>
                <a:ahLst/>
                <a:cxnLst/>
                <a:rect l="l" t="t" r="r" b="b"/>
                <a:pathLst>
                  <a:path w="2300604" h="695325">
                    <a:moveTo>
                      <a:pt x="167398" y="0"/>
                    </a:moveTo>
                    <a:lnTo>
                      <a:pt x="0" y="0"/>
                    </a:lnTo>
                    <a:lnTo>
                      <a:pt x="0" y="167386"/>
                    </a:lnTo>
                    <a:lnTo>
                      <a:pt x="167398" y="0"/>
                    </a:lnTo>
                    <a:close/>
                  </a:path>
                  <a:path w="2300604" h="695325">
                    <a:moveTo>
                      <a:pt x="2300211" y="527697"/>
                    </a:moveTo>
                    <a:lnTo>
                      <a:pt x="2132825" y="695096"/>
                    </a:lnTo>
                    <a:lnTo>
                      <a:pt x="2300211" y="695096"/>
                    </a:lnTo>
                    <a:lnTo>
                      <a:pt x="2300211" y="527697"/>
                    </a:lnTo>
                    <a:close/>
                  </a:path>
                </a:pathLst>
              </a:custGeom>
              <a:solidFill>
                <a:srgbClr val="005D5E">
                  <a:alpha val="20779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33"/>
              <p:cNvSpPr txBox="1"/>
              <p:nvPr/>
            </p:nvSpPr>
            <p:spPr>
              <a:xfrm>
                <a:off x="5863902" y="1841245"/>
                <a:ext cx="509905" cy="463550"/>
              </a:xfrm>
              <a:prstGeom prst="rect">
                <a:avLst/>
              </a:prstGeom>
            </p:spPr>
            <p:txBody>
              <a:bodyPr vert="horz" wrap="square" lIns="0" tIns="3175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250"/>
                  </a:spcBef>
                </a:pPr>
                <a:r>
                  <a:rPr sz="1500" b="1" spc="65" dirty="0">
                    <a:solidFill>
                      <a:srgbClr val="005D5E"/>
                    </a:solidFill>
                    <a:latin typeface="Trebuchet MS"/>
                    <a:cs typeface="Trebuchet MS"/>
                  </a:rPr>
                  <a:t>+50k</a:t>
                </a:r>
                <a:endParaRPr sz="1500">
                  <a:latin typeface="Trebuchet MS"/>
                  <a:cs typeface="Trebuchet MS"/>
                </a:endParaRPr>
              </a:p>
              <a:p>
                <a:pPr marL="12700" marR="55880">
                  <a:lnSpc>
                    <a:spcPct val="100000"/>
                  </a:lnSpc>
                  <a:spcBef>
                    <a:spcPts val="60"/>
                  </a:spcBef>
                </a:pPr>
                <a:r>
                  <a:rPr sz="600" spc="-1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candidatos</a:t>
                </a:r>
                <a:r>
                  <a:rPr sz="600" spc="50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600" spc="-1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registados</a:t>
                </a:r>
                <a:endParaRPr sz="600">
                  <a:latin typeface="Lucida Sans Unicode"/>
                  <a:cs typeface="Lucida Sans Unicode"/>
                </a:endParaRPr>
              </a:p>
            </p:txBody>
          </p:sp>
          <p:sp>
            <p:nvSpPr>
              <p:cNvPr id="34" name="object 34"/>
              <p:cNvSpPr txBox="1"/>
              <p:nvPr/>
            </p:nvSpPr>
            <p:spPr>
              <a:xfrm>
                <a:off x="6889937" y="1841245"/>
                <a:ext cx="811530" cy="463550"/>
              </a:xfrm>
              <a:prstGeom prst="rect">
                <a:avLst/>
              </a:prstGeom>
            </p:spPr>
            <p:txBody>
              <a:bodyPr vert="horz" wrap="square" lIns="0" tIns="3175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250"/>
                  </a:spcBef>
                </a:pPr>
                <a:r>
                  <a:rPr sz="1500" b="1" spc="-10" dirty="0">
                    <a:solidFill>
                      <a:srgbClr val="005D5E"/>
                    </a:solidFill>
                    <a:latin typeface="Trebuchet MS"/>
                    <a:cs typeface="Trebuchet MS"/>
                  </a:rPr>
                  <a:t>+1.250</a:t>
                </a:r>
                <a:endParaRPr sz="1500" dirty="0">
                  <a:latin typeface="Trebuchet MS"/>
                  <a:cs typeface="Trebuchet MS"/>
                </a:endParaRPr>
              </a:p>
              <a:p>
                <a:pPr marL="12700" marR="5080">
                  <a:lnSpc>
                    <a:spcPct val="100000"/>
                  </a:lnSpc>
                  <a:spcBef>
                    <a:spcPts val="60"/>
                  </a:spcBef>
                </a:pPr>
                <a:r>
                  <a:rPr sz="60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alunos</a:t>
                </a:r>
                <a:r>
                  <a:rPr sz="600" spc="4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600" spc="-1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selecionados</a:t>
                </a:r>
                <a:r>
                  <a:rPr sz="600" spc="50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60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para</a:t>
                </a:r>
                <a:r>
                  <a:rPr sz="600" spc="5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60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iniciar</a:t>
                </a:r>
                <a:r>
                  <a:rPr sz="600" spc="15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60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o</a:t>
                </a:r>
                <a:r>
                  <a:rPr sz="600" spc="2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600" spc="-1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curso</a:t>
                </a:r>
                <a:endParaRPr sz="600" dirty="0">
                  <a:latin typeface="Lucida Sans Unicode"/>
                  <a:cs typeface="Lucida Sans Unicode"/>
                </a:endParaRPr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5703633" y="2523235"/>
                <a:ext cx="2300605" cy="695325"/>
              </a:xfrm>
              <a:custGeom>
                <a:avLst/>
                <a:gdLst/>
                <a:ahLst/>
                <a:cxnLst/>
                <a:rect l="l" t="t" r="r" b="b"/>
                <a:pathLst>
                  <a:path w="2300604" h="695325">
                    <a:moveTo>
                      <a:pt x="167398" y="0"/>
                    </a:moveTo>
                    <a:lnTo>
                      <a:pt x="0" y="0"/>
                    </a:lnTo>
                    <a:lnTo>
                      <a:pt x="0" y="167398"/>
                    </a:lnTo>
                    <a:lnTo>
                      <a:pt x="167398" y="0"/>
                    </a:lnTo>
                    <a:close/>
                  </a:path>
                  <a:path w="2300604" h="695325">
                    <a:moveTo>
                      <a:pt x="2300211" y="527710"/>
                    </a:moveTo>
                    <a:lnTo>
                      <a:pt x="2132825" y="695096"/>
                    </a:lnTo>
                    <a:lnTo>
                      <a:pt x="2300211" y="695096"/>
                    </a:lnTo>
                    <a:lnTo>
                      <a:pt x="2300211" y="527710"/>
                    </a:lnTo>
                    <a:close/>
                  </a:path>
                </a:pathLst>
              </a:custGeom>
              <a:solidFill>
                <a:srgbClr val="005D5E">
                  <a:alpha val="20779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6"/>
              <p:cNvSpPr txBox="1"/>
              <p:nvPr/>
            </p:nvSpPr>
            <p:spPr>
              <a:xfrm>
                <a:off x="5863902" y="2711450"/>
                <a:ext cx="672465" cy="492759"/>
              </a:xfrm>
              <a:prstGeom prst="rect">
                <a:avLst/>
              </a:prstGeom>
            </p:spPr>
            <p:txBody>
              <a:bodyPr vert="horz" wrap="square" lIns="0" tIns="5461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430"/>
                  </a:spcBef>
                </a:pPr>
                <a:r>
                  <a:rPr sz="1500" b="1" spc="125" dirty="0">
                    <a:solidFill>
                      <a:srgbClr val="005D5E"/>
                    </a:solidFill>
                    <a:latin typeface="Trebuchet MS"/>
                    <a:cs typeface="Trebuchet MS"/>
                  </a:rPr>
                  <a:t>50%</a:t>
                </a:r>
                <a:endParaRPr sz="1500">
                  <a:latin typeface="Trebuchet MS"/>
                  <a:cs typeface="Trebuchet MS"/>
                </a:endParaRPr>
              </a:p>
              <a:p>
                <a:pPr marL="12700" marR="5080">
                  <a:lnSpc>
                    <a:spcPts val="700"/>
                  </a:lnSpc>
                  <a:spcBef>
                    <a:spcPts val="170"/>
                  </a:spcBef>
                </a:pPr>
                <a:r>
                  <a:rPr sz="60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não</a:t>
                </a:r>
                <a:r>
                  <a:rPr sz="600" spc="5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60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têm</a:t>
                </a:r>
                <a:r>
                  <a:rPr sz="600" spc="35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600" spc="-1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estudos</a:t>
                </a:r>
                <a:r>
                  <a:rPr sz="600" spc="50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600" spc="-1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superiores</a:t>
                </a:r>
                <a:endParaRPr sz="600">
                  <a:latin typeface="Lucida Sans Unicode"/>
                  <a:cs typeface="Lucida Sans Unicode"/>
                </a:endParaRPr>
              </a:p>
            </p:txBody>
          </p:sp>
          <p:sp>
            <p:nvSpPr>
              <p:cNvPr id="37" name="object 37"/>
              <p:cNvSpPr txBox="1"/>
              <p:nvPr/>
            </p:nvSpPr>
            <p:spPr>
              <a:xfrm>
                <a:off x="6889937" y="2711450"/>
                <a:ext cx="614680" cy="492759"/>
              </a:xfrm>
              <a:prstGeom prst="rect">
                <a:avLst/>
              </a:prstGeom>
            </p:spPr>
            <p:txBody>
              <a:bodyPr vert="horz" wrap="square" lIns="0" tIns="5461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430"/>
                  </a:spcBef>
                </a:pPr>
                <a:r>
                  <a:rPr sz="1500" b="1" spc="90" dirty="0">
                    <a:solidFill>
                      <a:srgbClr val="005D5E"/>
                    </a:solidFill>
                    <a:latin typeface="Trebuchet MS"/>
                    <a:cs typeface="Trebuchet MS"/>
                  </a:rPr>
                  <a:t>+30%</a:t>
                </a:r>
                <a:endParaRPr sz="1500">
                  <a:latin typeface="Trebuchet MS"/>
                  <a:cs typeface="Trebuchet MS"/>
                </a:endParaRPr>
              </a:p>
              <a:p>
                <a:pPr marL="12700" marR="5080">
                  <a:lnSpc>
                    <a:spcPts val="700"/>
                  </a:lnSpc>
                  <a:spcBef>
                    <a:spcPts val="170"/>
                  </a:spcBef>
                </a:pPr>
                <a:r>
                  <a:rPr sz="60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são</a:t>
                </a:r>
                <a:r>
                  <a:rPr sz="600" spc="5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600" spc="-1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estudantes</a:t>
                </a:r>
                <a:r>
                  <a:rPr sz="600" spc="50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600" spc="-1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internacionais</a:t>
                </a:r>
                <a:endParaRPr sz="600">
                  <a:latin typeface="Lucida Sans Unicode"/>
                  <a:cs typeface="Lucida Sans Unicode"/>
                </a:endParaRPr>
              </a:p>
            </p:txBody>
          </p:sp>
          <p:sp>
            <p:nvSpPr>
              <p:cNvPr id="38" name="object 38"/>
              <p:cNvSpPr txBox="1"/>
              <p:nvPr/>
            </p:nvSpPr>
            <p:spPr>
              <a:xfrm>
                <a:off x="5868942" y="3490976"/>
                <a:ext cx="1509395" cy="16256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900" spc="-10" dirty="0">
                    <a:solidFill>
                      <a:srgbClr val="008B8D"/>
                    </a:solidFill>
                    <a:latin typeface="Lucida Sans Unicode"/>
                    <a:cs typeface="Lucida Sans Unicode"/>
                  </a:rPr>
                  <a:t>ORGANIZAÇÃO</a:t>
                </a:r>
                <a:r>
                  <a:rPr sz="900" spc="-30" dirty="0">
                    <a:solidFill>
                      <a:srgbClr val="008B8D"/>
                    </a:solidFill>
                    <a:latin typeface="Lucida Sans Unicode"/>
                    <a:cs typeface="Lucida Sans Unicode"/>
                  </a:rPr>
                  <a:t> E </a:t>
                </a:r>
                <a:r>
                  <a:rPr sz="900" spc="-10" dirty="0">
                    <a:solidFill>
                      <a:srgbClr val="008B8D"/>
                    </a:solidFill>
                    <a:latin typeface="Lucida Sans Unicode"/>
                    <a:cs typeface="Lucida Sans Unicode"/>
                  </a:rPr>
                  <a:t>EMPREGO</a:t>
                </a:r>
                <a:endParaRPr sz="900">
                  <a:latin typeface="Lucida Sans Unicode"/>
                  <a:cs typeface="Lucida Sans Unicode"/>
                </a:endParaRPr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5703633" y="3456165"/>
                <a:ext cx="2300605" cy="695325"/>
              </a:xfrm>
              <a:custGeom>
                <a:avLst/>
                <a:gdLst/>
                <a:ahLst/>
                <a:cxnLst/>
                <a:rect l="l" t="t" r="r" b="b"/>
                <a:pathLst>
                  <a:path w="2300604" h="695325">
                    <a:moveTo>
                      <a:pt x="167398" y="0"/>
                    </a:moveTo>
                    <a:lnTo>
                      <a:pt x="0" y="0"/>
                    </a:lnTo>
                    <a:lnTo>
                      <a:pt x="0" y="167386"/>
                    </a:lnTo>
                    <a:lnTo>
                      <a:pt x="167398" y="0"/>
                    </a:lnTo>
                    <a:close/>
                  </a:path>
                  <a:path w="2300604" h="695325">
                    <a:moveTo>
                      <a:pt x="2300211" y="527697"/>
                    </a:moveTo>
                    <a:lnTo>
                      <a:pt x="2132825" y="695096"/>
                    </a:lnTo>
                    <a:lnTo>
                      <a:pt x="2300211" y="695096"/>
                    </a:lnTo>
                    <a:lnTo>
                      <a:pt x="2300211" y="527697"/>
                    </a:lnTo>
                    <a:close/>
                  </a:path>
                </a:pathLst>
              </a:custGeom>
              <a:solidFill>
                <a:srgbClr val="005D5E">
                  <a:alpha val="20779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40"/>
              <p:cNvSpPr txBox="1"/>
              <p:nvPr/>
            </p:nvSpPr>
            <p:spPr>
              <a:xfrm>
                <a:off x="5863902" y="3634994"/>
                <a:ext cx="675005" cy="471170"/>
              </a:xfrm>
              <a:prstGeom prst="rect">
                <a:avLst/>
              </a:prstGeom>
            </p:spPr>
            <p:txBody>
              <a:bodyPr vert="horz" wrap="square" lIns="0" tIns="3937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310"/>
                  </a:spcBef>
                </a:pPr>
                <a:r>
                  <a:rPr sz="1500" b="1" spc="-25" dirty="0">
                    <a:solidFill>
                      <a:srgbClr val="005D5E"/>
                    </a:solidFill>
                    <a:latin typeface="Trebuchet MS"/>
                    <a:cs typeface="Trebuchet MS"/>
                  </a:rPr>
                  <a:t>+25</a:t>
                </a:r>
                <a:endParaRPr sz="1500">
                  <a:latin typeface="Trebuchet MS"/>
                  <a:cs typeface="Trebuchet MS"/>
                </a:endParaRPr>
              </a:p>
              <a:p>
                <a:pPr marL="12700" marR="5080">
                  <a:lnSpc>
                    <a:spcPts val="700"/>
                  </a:lnSpc>
                  <a:spcBef>
                    <a:spcPts val="125"/>
                  </a:spcBef>
                </a:pPr>
                <a:r>
                  <a:rPr sz="600" spc="-1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Colaboradores</a:t>
                </a:r>
                <a:r>
                  <a:rPr sz="600" spc="50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60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locais</a:t>
                </a:r>
                <a:r>
                  <a:rPr sz="600" spc="45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600" spc="-1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dedicados</a:t>
                </a:r>
                <a:endParaRPr sz="600">
                  <a:latin typeface="Lucida Sans Unicode"/>
                  <a:cs typeface="Lucida Sans Unicode"/>
                </a:endParaRPr>
              </a:p>
            </p:txBody>
          </p:sp>
          <p:sp>
            <p:nvSpPr>
              <p:cNvPr id="41" name="object 41"/>
              <p:cNvSpPr txBox="1"/>
              <p:nvPr/>
            </p:nvSpPr>
            <p:spPr>
              <a:xfrm>
                <a:off x="6889937" y="3613657"/>
                <a:ext cx="1005840" cy="581025"/>
              </a:xfrm>
              <a:prstGeom prst="rect">
                <a:avLst/>
              </a:prstGeom>
            </p:spPr>
            <p:txBody>
              <a:bodyPr vert="horz" wrap="square" lIns="0" tIns="5461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430"/>
                  </a:spcBef>
                </a:pPr>
                <a:r>
                  <a:rPr sz="1500" b="1" spc="65" dirty="0">
                    <a:solidFill>
                      <a:srgbClr val="005D5E"/>
                    </a:solidFill>
                    <a:latin typeface="Trebuchet MS"/>
                    <a:cs typeface="Trebuchet MS"/>
                  </a:rPr>
                  <a:t>+40</a:t>
                </a:r>
                <a:endParaRPr sz="1500">
                  <a:latin typeface="Trebuchet MS"/>
                  <a:cs typeface="Trebuchet MS"/>
                </a:endParaRPr>
              </a:p>
              <a:p>
                <a:pPr marL="12700" marR="5080">
                  <a:lnSpc>
                    <a:spcPts val="700"/>
                  </a:lnSpc>
                  <a:spcBef>
                    <a:spcPts val="170"/>
                  </a:spcBef>
                </a:pPr>
                <a:r>
                  <a:rPr sz="600" spc="1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empresas</a:t>
                </a:r>
                <a:r>
                  <a:rPr sz="600" spc="25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600" spc="1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já</a:t>
                </a:r>
                <a:r>
                  <a:rPr sz="600" spc="15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600" spc="-1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contrataram</a:t>
                </a:r>
                <a:r>
                  <a:rPr sz="600" spc="50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60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estudantes</a:t>
                </a:r>
                <a:r>
                  <a:rPr sz="600" spc="85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60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da</a:t>
                </a:r>
                <a:r>
                  <a:rPr sz="600" spc="8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600" spc="-25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42</a:t>
                </a:r>
                <a:endParaRPr sz="600">
                  <a:latin typeface="Lucida Sans Unicode"/>
                  <a:cs typeface="Lucida Sans Unicode"/>
                </a:endParaRPr>
              </a:p>
              <a:p>
                <a:pPr marL="12700">
                  <a:lnSpc>
                    <a:spcPts val="670"/>
                  </a:lnSpc>
                </a:pPr>
                <a:r>
                  <a:rPr sz="60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em</a:t>
                </a:r>
                <a:r>
                  <a:rPr sz="600" spc="55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600" spc="-10" dirty="0">
                    <a:solidFill>
                      <a:srgbClr val="0C0C0C"/>
                    </a:solidFill>
                    <a:latin typeface="Lucida Sans Unicode"/>
                    <a:cs typeface="Lucida Sans Unicode"/>
                  </a:rPr>
                  <a:t>Portugal</a:t>
                </a:r>
                <a:endParaRPr sz="600">
                  <a:latin typeface="Lucida Sans Unicode"/>
                  <a:cs typeface="Lucida Sans Unicode"/>
                </a:endParaRPr>
              </a:p>
            </p:txBody>
          </p:sp>
          <p:grpSp>
            <p:nvGrpSpPr>
              <p:cNvPr id="42" name="object 42"/>
              <p:cNvGrpSpPr/>
              <p:nvPr/>
            </p:nvGrpSpPr>
            <p:grpSpPr>
              <a:xfrm>
                <a:off x="5703642" y="2428781"/>
                <a:ext cx="2200275" cy="917575"/>
                <a:chOff x="5703642" y="2428781"/>
                <a:chExt cx="2200275" cy="917575"/>
              </a:xfrm>
            </p:grpSpPr>
            <p:sp>
              <p:nvSpPr>
                <p:cNvPr id="43" name="object 43"/>
                <p:cNvSpPr/>
                <p:nvPr/>
              </p:nvSpPr>
              <p:spPr>
                <a:xfrm>
                  <a:off x="5703642" y="2433543"/>
                  <a:ext cx="220027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275">
                      <a:moveTo>
                        <a:pt x="0" y="0"/>
                      </a:moveTo>
                      <a:lnTo>
                        <a:pt x="2200025" y="1"/>
                      </a:lnTo>
                    </a:path>
                  </a:pathLst>
                </a:custGeom>
                <a:ln w="9525">
                  <a:solidFill>
                    <a:srgbClr val="005D5E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4" name="object 44"/>
                <p:cNvSpPr/>
                <p:nvPr/>
              </p:nvSpPr>
              <p:spPr>
                <a:xfrm>
                  <a:off x="5703642" y="3341263"/>
                  <a:ext cx="220027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275">
                      <a:moveTo>
                        <a:pt x="0" y="0"/>
                      </a:moveTo>
                      <a:lnTo>
                        <a:pt x="2200025" y="1"/>
                      </a:lnTo>
                    </a:path>
                  </a:pathLst>
                </a:custGeom>
                <a:ln w="9525">
                  <a:solidFill>
                    <a:srgbClr val="005D5E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5" name="object 45"/>
              <p:cNvSpPr txBox="1"/>
              <p:nvPr/>
            </p:nvSpPr>
            <p:spPr>
              <a:xfrm>
                <a:off x="5708877" y="1049527"/>
                <a:ext cx="1698625" cy="800100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12700" marR="5080">
                  <a:lnSpc>
                    <a:spcPct val="102200"/>
                  </a:lnSpc>
                  <a:spcBef>
                    <a:spcPts val="75"/>
                  </a:spcBef>
                </a:pPr>
                <a:r>
                  <a:rPr sz="900" b="1" spc="85" dirty="0">
                    <a:latin typeface="Trebuchet MS"/>
                    <a:cs typeface="Trebuchet MS"/>
                  </a:rPr>
                  <a:t>A</a:t>
                </a:r>
                <a:r>
                  <a:rPr sz="900" b="1" spc="-50" dirty="0">
                    <a:latin typeface="Trebuchet MS"/>
                    <a:cs typeface="Trebuchet MS"/>
                  </a:rPr>
                  <a:t> </a:t>
                </a:r>
                <a:r>
                  <a:rPr sz="900" b="1" dirty="0">
                    <a:latin typeface="Trebuchet MS"/>
                    <a:cs typeface="Trebuchet MS"/>
                  </a:rPr>
                  <a:t>42</a:t>
                </a:r>
                <a:r>
                  <a:rPr sz="900" b="1" spc="-50" dirty="0">
                    <a:latin typeface="Trebuchet MS"/>
                    <a:cs typeface="Trebuchet MS"/>
                  </a:rPr>
                  <a:t> </a:t>
                </a:r>
                <a:r>
                  <a:rPr sz="900" b="1" spc="60" dirty="0">
                    <a:latin typeface="Trebuchet MS"/>
                    <a:cs typeface="Trebuchet MS"/>
                  </a:rPr>
                  <a:t>JÁ</a:t>
                </a:r>
                <a:r>
                  <a:rPr sz="900" b="1" spc="-45" dirty="0">
                    <a:latin typeface="Trebuchet MS"/>
                    <a:cs typeface="Trebuchet MS"/>
                  </a:rPr>
                  <a:t> </a:t>
                </a:r>
                <a:r>
                  <a:rPr sz="900" b="1" dirty="0">
                    <a:latin typeface="Trebuchet MS"/>
                    <a:cs typeface="Trebuchet MS"/>
                  </a:rPr>
                  <a:t>TEM</a:t>
                </a:r>
                <a:r>
                  <a:rPr sz="900" b="1" spc="-45" dirty="0">
                    <a:latin typeface="Trebuchet MS"/>
                    <a:cs typeface="Trebuchet MS"/>
                  </a:rPr>
                  <a:t> </a:t>
                </a:r>
                <a:r>
                  <a:rPr sz="900" b="1" spc="80" dirty="0">
                    <a:latin typeface="Trebuchet MS"/>
                    <a:cs typeface="Trebuchet MS"/>
                  </a:rPr>
                  <a:t>UMA</a:t>
                </a:r>
                <a:r>
                  <a:rPr sz="900" b="1" spc="-45" dirty="0">
                    <a:latin typeface="Trebuchet MS"/>
                    <a:cs typeface="Trebuchet MS"/>
                  </a:rPr>
                  <a:t> </a:t>
                </a:r>
                <a:r>
                  <a:rPr sz="900" b="1" spc="35" dirty="0">
                    <a:latin typeface="Trebuchet MS"/>
                    <a:cs typeface="Trebuchet MS"/>
                  </a:rPr>
                  <a:t>PRESENÇA </a:t>
                </a:r>
                <a:r>
                  <a:rPr sz="900" b="1" spc="45" dirty="0">
                    <a:latin typeface="Trebuchet MS"/>
                    <a:cs typeface="Trebuchet MS"/>
                  </a:rPr>
                  <a:t>SIGNIFICATIVA</a:t>
                </a:r>
                <a:r>
                  <a:rPr sz="900" b="1" spc="-75" dirty="0">
                    <a:latin typeface="Trebuchet MS"/>
                    <a:cs typeface="Trebuchet MS"/>
                  </a:rPr>
                  <a:t> </a:t>
                </a:r>
                <a:r>
                  <a:rPr sz="900" b="1" spc="60" dirty="0">
                    <a:latin typeface="Trebuchet MS"/>
                    <a:cs typeface="Trebuchet MS"/>
                  </a:rPr>
                  <a:t>EM</a:t>
                </a:r>
                <a:r>
                  <a:rPr sz="900" b="1" spc="-75" dirty="0">
                    <a:latin typeface="Trebuchet MS"/>
                    <a:cs typeface="Trebuchet MS"/>
                  </a:rPr>
                  <a:t> </a:t>
                </a:r>
                <a:r>
                  <a:rPr sz="900" b="1" spc="-10" dirty="0">
                    <a:latin typeface="Trebuchet MS"/>
                    <a:cs typeface="Trebuchet MS"/>
                  </a:rPr>
                  <a:t>PORTUGAL</a:t>
                </a:r>
                <a:endParaRPr sz="900" dirty="0">
                  <a:latin typeface="Trebuchet MS"/>
                  <a:cs typeface="Trebuchet MS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990"/>
                  </a:spcBef>
                </a:pPr>
                <a:r>
                  <a:rPr sz="700" b="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VALORES</a:t>
                </a:r>
                <a:r>
                  <a:rPr sz="700" b="1" spc="17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700" b="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ACUMULADOS</a:t>
                </a:r>
                <a:r>
                  <a:rPr sz="700" b="1" spc="17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700" b="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2020-</a:t>
                </a:r>
                <a:r>
                  <a:rPr sz="700" b="1" spc="-20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2023</a:t>
                </a:r>
                <a:endParaRPr sz="700" dirty="0">
                  <a:latin typeface="Trebuchet MS"/>
                  <a:cs typeface="Trebuchet MS"/>
                </a:endParaRPr>
              </a:p>
              <a:p>
                <a:pPr>
                  <a:lnSpc>
                    <a:spcPct val="100000"/>
                  </a:lnSpc>
                  <a:spcBef>
                    <a:spcPts val="190"/>
                  </a:spcBef>
                </a:pPr>
                <a:endParaRPr sz="700" dirty="0">
                  <a:latin typeface="Trebuchet MS"/>
                  <a:cs typeface="Trebuchet MS"/>
                </a:endParaRPr>
              </a:p>
              <a:p>
                <a:pPr marL="172720">
                  <a:lnSpc>
                    <a:spcPct val="100000"/>
                  </a:lnSpc>
                </a:pPr>
                <a:r>
                  <a:rPr sz="900" spc="-30" dirty="0">
                    <a:solidFill>
                      <a:srgbClr val="008B8D"/>
                    </a:solidFill>
                    <a:latin typeface="Lucida Sans Unicode"/>
                    <a:cs typeface="Lucida Sans Unicode"/>
                  </a:rPr>
                  <a:t>TAMANHO</a:t>
                </a:r>
                <a:r>
                  <a:rPr sz="900" spc="-35" dirty="0">
                    <a:solidFill>
                      <a:srgbClr val="008B8D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900" spc="-30" dirty="0">
                    <a:solidFill>
                      <a:srgbClr val="008B8D"/>
                    </a:solidFill>
                    <a:latin typeface="Lucida Sans Unicode"/>
                    <a:cs typeface="Lucida Sans Unicode"/>
                  </a:rPr>
                  <a:t>E</a:t>
                </a:r>
                <a:r>
                  <a:rPr sz="900" spc="-40" dirty="0">
                    <a:solidFill>
                      <a:srgbClr val="008B8D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900" spc="-10" dirty="0">
                    <a:solidFill>
                      <a:srgbClr val="008B8D"/>
                    </a:solidFill>
                    <a:latin typeface="Lucida Sans Unicode"/>
                    <a:cs typeface="Lucida Sans Unicode"/>
                  </a:rPr>
                  <a:t>CRESCIMENTO</a:t>
                </a:r>
                <a:endParaRPr sz="900" dirty="0">
                  <a:latin typeface="Lucida Sans Unicode"/>
                  <a:cs typeface="Lucida Sans Unicode"/>
                </a:endParaRPr>
              </a:p>
            </p:txBody>
          </p:sp>
        </p:grpSp>
      </p:grpSp>
      <p:sp>
        <p:nvSpPr>
          <p:cNvPr id="46" name="object 46"/>
          <p:cNvSpPr txBox="1"/>
          <p:nvPr/>
        </p:nvSpPr>
        <p:spPr>
          <a:xfrm>
            <a:off x="1228456" y="4763008"/>
            <a:ext cx="7937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solidFill>
                  <a:srgbClr val="7F7F7F"/>
                </a:solidFill>
                <a:latin typeface="Trebuchet MS"/>
                <a:cs typeface="Trebuchet MS"/>
              </a:rPr>
              <a:t>Fonte:</a:t>
            </a:r>
            <a:r>
              <a:rPr sz="700" spc="1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700" dirty="0">
                <a:solidFill>
                  <a:srgbClr val="7F7F7F"/>
                </a:solidFill>
                <a:latin typeface="Trebuchet MS"/>
                <a:cs typeface="Trebuchet MS"/>
              </a:rPr>
              <a:t>42</a:t>
            </a:r>
            <a:r>
              <a:rPr sz="700" spc="-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700" spc="-10" dirty="0">
                <a:solidFill>
                  <a:srgbClr val="7F7F7F"/>
                </a:solidFill>
                <a:latin typeface="Trebuchet MS"/>
                <a:cs typeface="Trebuchet MS"/>
              </a:rPr>
              <a:t>Portugal</a:t>
            </a:r>
            <a:endParaRPr sz="7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922160" y="2160523"/>
            <a:ext cx="446405" cy="31496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indent="99695" algn="r">
              <a:lnSpc>
                <a:spcPct val="103299"/>
              </a:lnSpc>
              <a:spcBef>
                <a:spcPts val="145"/>
              </a:spcBef>
            </a:pPr>
            <a:r>
              <a:rPr sz="600" spc="-10" dirty="0">
                <a:solidFill>
                  <a:srgbClr val="575757"/>
                </a:solidFill>
                <a:latin typeface="Lucida Sans Unicode"/>
                <a:cs typeface="Lucida Sans Unicode"/>
              </a:rPr>
              <a:t>primeiro</a:t>
            </a:r>
            <a:r>
              <a:rPr sz="600" spc="500" dirty="0">
                <a:solidFill>
                  <a:srgbClr val="575757"/>
                </a:solidFill>
                <a:latin typeface="Lucida Sans Unicode"/>
                <a:cs typeface="Lucida Sans Unicode"/>
              </a:rPr>
              <a:t> </a:t>
            </a:r>
            <a:r>
              <a:rPr sz="600" dirty="0">
                <a:solidFill>
                  <a:srgbClr val="575757"/>
                </a:solidFill>
                <a:latin typeface="Lucida Sans Unicode"/>
                <a:cs typeface="Lucida Sans Unicode"/>
              </a:rPr>
              <a:t>grupo</a:t>
            </a:r>
            <a:r>
              <a:rPr sz="600" spc="10" dirty="0">
                <a:solidFill>
                  <a:srgbClr val="575757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575757"/>
                </a:solidFill>
                <a:latin typeface="Lucida Sans Unicode"/>
                <a:cs typeface="Lucida Sans Unicode"/>
              </a:rPr>
              <a:t>de</a:t>
            </a:r>
            <a:r>
              <a:rPr sz="600" spc="500" dirty="0">
                <a:solidFill>
                  <a:srgbClr val="575757"/>
                </a:solidFill>
                <a:latin typeface="Lucida Sans Unicode"/>
                <a:cs typeface="Lucida Sans Unicode"/>
              </a:rPr>
              <a:t> </a:t>
            </a:r>
            <a:r>
              <a:rPr sz="600" spc="-10" dirty="0">
                <a:solidFill>
                  <a:srgbClr val="575757"/>
                </a:solidFill>
                <a:latin typeface="Lucida Sans Unicode"/>
                <a:cs typeface="Lucida Sans Unicode"/>
              </a:rPr>
              <a:t>graduados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022561" y="2020823"/>
            <a:ext cx="3460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solidFill>
                  <a:srgbClr val="31C8C9"/>
                </a:solidFill>
                <a:latin typeface="Trebuchet MS"/>
                <a:cs typeface="Trebuchet MS"/>
              </a:rPr>
              <a:t>2023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708905" y="1655064"/>
            <a:ext cx="540385" cy="814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550">
              <a:lnSpc>
                <a:spcPts val="1310"/>
              </a:lnSpc>
              <a:spcBef>
                <a:spcPts val="100"/>
              </a:spcBef>
            </a:pPr>
            <a:r>
              <a:rPr sz="1100" b="1" dirty="0">
                <a:solidFill>
                  <a:srgbClr val="31C8C9"/>
                </a:solidFill>
                <a:latin typeface="Trebuchet MS"/>
                <a:cs typeface="Trebuchet MS"/>
              </a:rPr>
              <a:t>2024</a:t>
            </a:r>
            <a:r>
              <a:rPr sz="1100" b="1" spc="-135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31C8C9"/>
                </a:solidFill>
                <a:latin typeface="Trebuchet MS"/>
                <a:cs typeface="Trebuchet MS"/>
              </a:rPr>
              <a:t>e</a:t>
            </a:r>
            <a:endParaRPr sz="1100">
              <a:latin typeface="Trebuchet MS"/>
              <a:cs typeface="Trebuchet MS"/>
            </a:endParaRPr>
          </a:p>
          <a:p>
            <a:pPr marL="98425">
              <a:lnSpc>
                <a:spcPts val="1310"/>
              </a:lnSpc>
            </a:pPr>
            <a:r>
              <a:rPr sz="1100" b="1" spc="-10" dirty="0">
                <a:solidFill>
                  <a:srgbClr val="31C8C9"/>
                </a:solidFill>
                <a:latin typeface="Trebuchet MS"/>
                <a:cs typeface="Trebuchet MS"/>
              </a:rPr>
              <a:t>futuro</a:t>
            </a:r>
            <a:endParaRPr sz="1100">
              <a:latin typeface="Trebuchet MS"/>
              <a:cs typeface="Trebuchet MS"/>
            </a:endParaRPr>
          </a:p>
          <a:p>
            <a:pPr marL="12700" marR="8255" indent="222250" algn="r">
              <a:lnSpc>
                <a:spcPct val="97500"/>
              </a:lnSpc>
              <a:spcBef>
                <a:spcPts val="85"/>
              </a:spcBef>
            </a:pPr>
            <a:r>
              <a:rPr sz="600" dirty="0">
                <a:solidFill>
                  <a:srgbClr val="575757"/>
                </a:solidFill>
                <a:latin typeface="Lucida Sans Unicode"/>
                <a:cs typeface="Lucida Sans Unicode"/>
              </a:rPr>
              <a:t>foco</a:t>
            </a:r>
            <a:r>
              <a:rPr sz="600" spc="25" dirty="0">
                <a:solidFill>
                  <a:srgbClr val="575757"/>
                </a:solidFill>
                <a:latin typeface="Lucida Sans Unicode"/>
                <a:cs typeface="Lucida Sans Unicode"/>
              </a:rPr>
              <a:t> </a:t>
            </a:r>
            <a:r>
              <a:rPr sz="600" spc="-25" dirty="0">
                <a:solidFill>
                  <a:srgbClr val="575757"/>
                </a:solidFill>
                <a:latin typeface="Lucida Sans Unicode"/>
                <a:cs typeface="Lucida Sans Unicode"/>
              </a:rPr>
              <a:t>no</a:t>
            </a:r>
            <a:r>
              <a:rPr sz="600" spc="500" dirty="0">
                <a:solidFill>
                  <a:srgbClr val="575757"/>
                </a:solidFill>
                <a:latin typeface="Lucida Sans Unicode"/>
                <a:cs typeface="Lucida Sans Unicode"/>
              </a:rPr>
              <a:t> </a:t>
            </a:r>
            <a:r>
              <a:rPr sz="600" spc="-10" dirty="0">
                <a:solidFill>
                  <a:srgbClr val="575757"/>
                </a:solidFill>
                <a:latin typeface="Lucida Sans Unicode"/>
                <a:cs typeface="Lucida Sans Unicode"/>
              </a:rPr>
              <a:t>compromiso,</a:t>
            </a:r>
            <a:r>
              <a:rPr sz="600" spc="20" dirty="0">
                <a:solidFill>
                  <a:srgbClr val="575757"/>
                </a:solidFill>
                <a:latin typeface="Lucida Sans Unicode"/>
                <a:cs typeface="Lucida Sans Unicode"/>
              </a:rPr>
              <a:t> colocações</a:t>
            </a:r>
            <a:r>
              <a:rPr sz="600" spc="30" dirty="0">
                <a:solidFill>
                  <a:srgbClr val="575757"/>
                </a:solidFill>
                <a:latin typeface="Lucida Sans Unicode"/>
                <a:cs typeface="Lucida Sans Unicode"/>
              </a:rPr>
              <a:t> </a:t>
            </a:r>
            <a:r>
              <a:rPr sz="600" spc="-50" dirty="0">
                <a:solidFill>
                  <a:srgbClr val="575757"/>
                </a:solidFill>
                <a:latin typeface="Lucida Sans Unicode"/>
                <a:cs typeface="Lucida Sans Unicode"/>
              </a:rPr>
              <a:t>e</a:t>
            </a:r>
            <a:r>
              <a:rPr sz="600" spc="500" dirty="0">
                <a:solidFill>
                  <a:srgbClr val="575757"/>
                </a:solidFill>
                <a:latin typeface="Lucida Sans Unicode"/>
                <a:cs typeface="Lucida Sans Unicode"/>
              </a:rPr>
              <a:t> </a:t>
            </a:r>
            <a:r>
              <a:rPr sz="600" spc="-10" dirty="0">
                <a:solidFill>
                  <a:srgbClr val="575757"/>
                </a:solidFill>
                <a:latin typeface="Lucida Sans Unicode"/>
                <a:cs typeface="Lucida Sans Unicode"/>
              </a:rPr>
              <a:t>crescimento</a:t>
            </a:r>
            <a:r>
              <a:rPr sz="600" spc="500" dirty="0">
                <a:solidFill>
                  <a:srgbClr val="575757"/>
                </a:solidFill>
                <a:latin typeface="Lucida Sans Unicode"/>
                <a:cs typeface="Lucida Sans Unicode"/>
              </a:rPr>
              <a:t> </a:t>
            </a:r>
            <a:r>
              <a:rPr sz="600" spc="-10" dirty="0">
                <a:solidFill>
                  <a:srgbClr val="575757"/>
                </a:solidFill>
                <a:latin typeface="Lucida Sans Unicode"/>
                <a:cs typeface="Lucida Sans Unicode"/>
              </a:rPr>
              <a:t>sustentado</a:t>
            </a:r>
            <a:endParaRPr sz="600">
              <a:latin typeface="Lucida Sans Unicode"/>
              <a:cs typeface="Lucida Sans Unicode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2422724" y="2968484"/>
            <a:ext cx="2593340" cy="1140460"/>
            <a:chOff x="2422724" y="2968484"/>
            <a:chExt cx="2593340" cy="1140460"/>
          </a:xfrm>
        </p:grpSpPr>
        <p:pic>
          <p:nvPicPr>
            <p:cNvPr id="51" name="object 5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64786" y="2968484"/>
              <a:ext cx="450907" cy="18918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84576" y="3328416"/>
              <a:ext cx="472439" cy="17373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12336" y="3642360"/>
              <a:ext cx="326136" cy="13106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22724" y="3680828"/>
              <a:ext cx="299807" cy="5293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80869" y="3645649"/>
              <a:ext cx="299808" cy="12329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36392" y="3672840"/>
              <a:ext cx="304800" cy="6705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96055" y="3642360"/>
              <a:ext cx="301751" cy="13106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852672" y="3651504"/>
              <a:ext cx="304800" cy="11277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22724" y="3814503"/>
              <a:ext cx="299807" cy="129409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170604" y="3859036"/>
              <a:ext cx="299810" cy="4034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567112" y="3835613"/>
              <a:ext cx="299810" cy="8719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963620" y="3799102"/>
              <a:ext cx="299809" cy="16021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721864" y="4050791"/>
              <a:ext cx="310895" cy="57912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1228455" y="3784091"/>
            <a:ext cx="1076325" cy="49212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ct val="94200"/>
              </a:lnSpc>
              <a:spcBef>
                <a:spcPts val="155"/>
              </a:spcBef>
            </a:pPr>
            <a:r>
              <a:rPr sz="800" dirty="0">
                <a:solidFill>
                  <a:srgbClr val="31C8C9"/>
                </a:solidFill>
                <a:latin typeface="Trebuchet MS"/>
                <a:cs typeface="Trebuchet MS"/>
              </a:rPr>
              <a:t>APOIADA</a:t>
            </a:r>
            <a:r>
              <a:rPr sz="800" spc="30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800" spc="-25" dirty="0">
                <a:solidFill>
                  <a:srgbClr val="31C8C9"/>
                </a:solidFill>
                <a:latin typeface="Trebuchet MS"/>
                <a:cs typeface="Trebuchet MS"/>
              </a:rPr>
              <a:t>POR </a:t>
            </a:r>
            <a:r>
              <a:rPr sz="800" dirty="0">
                <a:solidFill>
                  <a:srgbClr val="31C8C9"/>
                </a:solidFill>
                <a:latin typeface="Trebuchet MS"/>
                <a:cs typeface="Trebuchet MS"/>
              </a:rPr>
              <a:t>PARCEIROS</a:t>
            </a:r>
            <a:r>
              <a:rPr sz="800" spc="30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800" spc="-25" dirty="0">
                <a:solidFill>
                  <a:srgbClr val="31C8C9"/>
                </a:solidFill>
                <a:latin typeface="Trebuchet MS"/>
                <a:cs typeface="Trebuchet MS"/>
              </a:rPr>
              <a:t>QUE </a:t>
            </a:r>
            <a:r>
              <a:rPr sz="800" dirty="0">
                <a:solidFill>
                  <a:srgbClr val="31C8C9"/>
                </a:solidFill>
                <a:latin typeface="Trebuchet MS"/>
                <a:cs typeface="Trebuchet MS"/>
              </a:rPr>
              <a:t>ACREDITAM</a:t>
            </a:r>
            <a:r>
              <a:rPr sz="800" spc="30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800" dirty="0">
                <a:solidFill>
                  <a:srgbClr val="31C8C9"/>
                </a:solidFill>
                <a:latin typeface="Trebuchet MS"/>
                <a:cs typeface="Trebuchet MS"/>
              </a:rPr>
              <a:t>NO</a:t>
            </a:r>
            <a:r>
              <a:rPr sz="800" spc="25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800" spc="-20" dirty="0">
                <a:solidFill>
                  <a:srgbClr val="31C8C9"/>
                </a:solidFill>
                <a:latin typeface="Trebuchet MS"/>
                <a:cs typeface="Trebuchet MS"/>
              </a:rPr>
              <a:t>PODER </a:t>
            </a:r>
            <a:r>
              <a:rPr sz="800" dirty="0">
                <a:solidFill>
                  <a:srgbClr val="31C8C9"/>
                </a:solidFill>
                <a:latin typeface="Trebuchet MS"/>
                <a:cs typeface="Trebuchet MS"/>
              </a:rPr>
              <a:t>DE</a:t>
            </a:r>
            <a:r>
              <a:rPr sz="800" spc="90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800" dirty="0">
                <a:solidFill>
                  <a:srgbClr val="31C8C9"/>
                </a:solidFill>
                <a:latin typeface="Trebuchet MS"/>
                <a:cs typeface="Trebuchet MS"/>
              </a:rPr>
              <a:t>UMA</a:t>
            </a:r>
            <a:r>
              <a:rPr sz="800" spc="60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800" dirty="0">
                <a:solidFill>
                  <a:srgbClr val="31C8C9"/>
                </a:solidFill>
                <a:latin typeface="Trebuchet MS"/>
                <a:cs typeface="Trebuchet MS"/>
              </a:rPr>
              <a:t>EDUCAÇÃO</a:t>
            </a:r>
            <a:r>
              <a:rPr sz="800" spc="50" dirty="0">
                <a:solidFill>
                  <a:srgbClr val="31C8C9"/>
                </a:solidFill>
                <a:latin typeface="Trebuchet MS"/>
                <a:cs typeface="Trebuchet MS"/>
              </a:rPr>
              <a:t> </a:t>
            </a:r>
            <a:r>
              <a:rPr sz="800" spc="-25" dirty="0">
                <a:solidFill>
                  <a:srgbClr val="31C8C9"/>
                </a:solidFill>
                <a:latin typeface="Trebuchet MS"/>
                <a:cs typeface="Trebuchet MS"/>
              </a:rPr>
              <a:t>42</a:t>
            </a:r>
            <a:endParaRPr sz="800">
              <a:latin typeface="Trebuchet MS"/>
              <a:cs typeface="Trebuchet MS"/>
            </a:endParaRPr>
          </a:p>
        </p:txBody>
      </p:sp>
      <p:pic>
        <p:nvPicPr>
          <p:cNvPr id="65" name="object 6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657344" y="3822191"/>
            <a:ext cx="115824" cy="115824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358640" y="3858767"/>
            <a:ext cx="204215" cy="39624"/>
          </a:xfrm>
          <a:prstGeom prst="rect">
            <a:avLst/>
          </a:prstGeom>
        </p:spPr>
      </p:pic>
      <p:grpSp>
        <p:nvGrpSpPr>
          <p:cNvPr id="67" name="object 67"/>
          <p:cNvGrpSpPr/>
          <p:nvPr/>
        </p:nvGrpSpPr>
        <p:grpSpPr>
          <a:xfrm>
            <a:off x="3465953" y="4020756"/>
            <a:ext cx="586105" cy="123189"/>
            <a:chOff x="3465953" y="4020756"/>
            <a:chExt cx="586105" cy="123189"/>
          </a:xfrm>
        </p:grpSpPr>
        <p:pic>
          <p:nvPicPr>
            <p:cNvPr id="68" name="object 6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52099" y="4020756"/>
              <a:ext cx="299810" cy="11676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465953" y="4032756"/>
              <a:ext cx="244508" cy="111110"/>
            </a:xfrm>
            <a:prstGeom prst="rect">
              <a:avLst/>
            </a:prstGeom>
          </p:spPr>
        </p:pic>
      </p:grpSp>
      <p:sp>
        <p:nvSpPr>
          <p:cNvPr id="70" name="object 70"/>
          <p:cNvSpPr txBox="1"/>
          <p:nvPr/>
        </p:nvSpPr>
        <p:spPr>
          <a:xfrm>
            <a:off x="2386150" y="4200144"/>
            <a:ext cx="4540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1600">
              <a:lnSpc>
                <a:spcPct val="100000"/>
              </a:lnSpc>
              <a:spcBef>
                <a:spcPts val="100"/>
              </a:spcBef>
            </a:pPr>
            <a:r>
              <a:rPr sz="500" spc="20" dirty="0">
                <a:latin typeface="Trebuchet MS"/>
                <a:cs typeface="Trebuchet MS"/>
              </a:rPr>
              <a:t>Família</a:t>
            </a:r>
            <a:r>
              <a:rPr sz="500" spc="70" dirty="0">
                <a:latin typeface="Trebuchet MS"/>
                <a:cs typeface="Trebuchet MS"/>
              </a:rPr>
              <a:t> </a:t>
            </a:r>
            <a:r>
              <a:rPr sz="500" spc="-10" dirty="0">
                <a:latin typeface="Trebuchet MS"/>
                <a:cs typeface="Trebuchet MS"/>
              </a:rPr>
              <a:t>Alves</a:t>
            </a:r>
            <a:r>
              <a:rPr sz="500" spc="500" dirty="0">
                <a:latin typeface="Trebuchet MS"/>
                <a:cs typeface="Trebuchet MS"/>
              </a:rPr>
              <a:t> </a:t>
            </a:r>
            <a:r>
              <a:rPr sz="500" spc="-10" dirty="0">
                <a:latin typeface="Trebuchet MS"/>
                <a:cs typeface="Trebuchet MS"/>
              </a:rPr>
              <a:t>Ribeiro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916867" y="4200144"/>
            <a:ext cx="3917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630" marR="5080" indent="-75565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latin typeface="Trebuchet MS"/>
                <a:cs typeface="Trebuchet MS"/>
              </a:rPr>
              <a:t>Rita</a:t>
            </a:r>
            <a:r>
              <a:rPr sz="500" spc="50" dirty="0">
                <a:latin typeface="Trebuchet MS"/>
                <a:cs typeface="Trebuchet MS"/>
              </a:rPr>
              <a:t> </a:t>
            </a:r>
            <a:r>
              <a:rPr sz="500" dirty="0">
                <a:latin typeface="Trebuchet MS"/>
                <a:cs typeface="Trebuchet MS"/>
              </a:rPr>
              <a:t>e</a:t>
            </a:r>
            <a:r>
              <a:rPr sz="500" spc="55" dirty="0">
                <a:latin typeface="Trebuchet MS"/>
                <a:cs typeface="Trebuchet MS"/>
              </a:rPr>
              <a:t> </a:t>
            </a:r>
            <a:r>
              <a:rPr sz="500" spc="-10" dirty="0">
                <a:latin typeface="Trebuchet MS"/>
                <a:cs typeface="Trebuchet MS"/>
              </a:rPr>
              <a:t>Filipe</a:t>
            </a:r>
            <a:r>
              <a:rPr sz="500" spc="500" dirty="0">
                <a:latin typeface="Trebuchet MS"/>
                <a:cs typeface="Trebuchet MS"/>
              </a:rPr>
              <a:t> </a:t>
            </a:r>
            <a:r>
              <a:rPr sz="500" spc="-10" dirty="0">
                <a:latin typeface="Trebuchet MS"/>
                <a:cs typeface="Trebuchet MS"/>
              </a:rPr>
              <a:t>Botton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095338" y="4036059"/>
            <a:ext cx="401320" cy="150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0"/>
              </a:spcBef>
            </a:pPr>
            <a:r>
              <a:rPr sz="400" spc="45" dirty="0">
                <a:latin typeface="Trebuchet MS"/>
                <a:cs typeface="Trebuchet MS"/>
              </a:rPr>
              <a:t>Nuno</a:t>
            </a:r>
            <a:endParaRPr sz="4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400" spc="65" dirty="0">
                <a:latin typeface="Trebuchet MS"/>
                <a:cs typeface="Trebuchet MS"/>
              </a:rPr>
              <a:t>Macedo</a:t>
            </a:r>
            <a:r>
              <a:rPr sz="400" spc="60" dirty="0">
                <a:latin typeface="Trebuchet MS"/>
                <a:cs typeface="Trebuchet MS"/>
              </a:rPr>
              <a:t> </a:t>
            </a:r>
            <a:r>
              <a:rPr sz="400" spc="-10" dirty="0">
                <a:latin typeface="Trebuchet MS"/>
                <a:cs typeface="Trebuchet MS"/>
              </a:rPr>
              <a:t>Silva</a:t>
            </a:r>
            <a:endParaRPr sz="400">
              <a:latin typeface="Trebuchet MS"/>
              <a:cs typeface="Trebuchet MS"/>
            </a:endParaRPr>
          </a:p>
        </p:txBody>
      </p:sp>
      <p:pic>
        <p:nvPicPr>
          <p:cNvPr id="73" name="object 7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115333" y="4020990"/>
            <a:ext cx="242110" cy="116294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420868" y="4062886"/>
            <a:ext cx="242110" cy="32501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724400" y="4038600"/>
            <a:ext cx="246887" cy="79247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096251" y="4041411"/>
            <a:ext cx="302802" cy="75451"/>
          </a:xfrm>
          <a:prstGeom prst="rect">
            <a:avLst/>
          </a:prstGeom>
        </p:spPr>
      </p:pic>
      <p:grpSp>
        <p:nvGrpSpPr>
          <p:cNvPr id="77" name="object 77"/>
          <p:cNvGrpSpPr/>
          <p:nvPr/>
        </p:nvGrpSpPr>
        <p:grpSpPr>
          <a:xfrm>
            <a:off x="2438400" y="3617976"/>
            <a:ext cx="3033395" cy="603885"/>
            <a:chOff x="2438400" y="3617976"/>
            <a:chExt cx="3033395" cy="603885"/>
          </a:xfrm>
        </p:grpSpPr>
        <p:pic>
          <p:nvPicPr>
            <p:cNvPr id="78" name="object 7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171696" y="3858541"/>
              <a:ext cx="299810" cy="41334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804783" y="3855433"/>
              <a:ext cx="299808" cy="47549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438400" y="3968495"/>
              <a:ext cx="259080" cy="25298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884091" y="3847510"/>
              <a:ext cx="174330" cy="63393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919472" y="3617976"/>
              <a:ext cx="210312" cy="179831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590288" y="3648456"/>
              <a:ext cx="231648" cy="1158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</TotalTime>
  <Words>1340</Words>
  <Application>Microsoft Office PowerPoint</Application>
  <PresentationFormat>Apresentação no Ecrã (16:9)</PresentationFormat>
  <Paragraphs>289</Paragraphs>
  <Slides>22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Calibri</vt:lpstr>
      <vt:lpstr>Lucida Sans Unicode</vt:lpstr>
      <vt:lpstr>Tahoma</vt:lpstr>
      <vt:lpstr>Times New Roman</vt:lpstr>
      <vt:lpstr>Trebuchet MS</vt:lpstr>
      <vt:lpstr>Verdana</vt:lpstr>
      <vt:lpstr>Office Theme</vt:lpstr>
      <vt:lpstr>Apresentação do PowerPoint</vt:lpstr>
      <vt:lpstr>Agenda</vt:lpstr>
      <vt:lpstr>Tópico 1</vt:lpstr>
      <vt:lpstr>A 42 está a impactar profundamente a educação tecnológica à escala global</vt:lpstr>
      <vt:lpstr>Apresentação do PowerPoint</vt:lpstr>
      <vt:lpstr>Apresentação do PowerPoint</vt:lpstr>
      <vt:lpstr>42 Rio de Janeiro</vt:lpstr>
      <vt:lpstr>Apresentação do PowerPoint</vt:lpstr>
      <vt:lpstr>Em Portugal, a 42 foi lançada em 2020 e está presente em Lisboa e no Porto</vt:lpstr>
      <vt:lpstr>42 Porto</vt:lpstr>
      <vt:lpstr>Tópico 2</vt:lpstr>
      <vt:lpstr>A 42 introduziu em Portugal uma forma inovadora, democratizada e ágil de aprender tecnologia</vt:lpstr>
      <vt:lpstr>Percurso do aluno</vt:lpstr>
      <vt:lpstr>Percurso do aluno</vt:lpstr>
      <vt:lpstr>Currículo à base de projetos para aprender Tech Skills</vt:lpstr>
      <vt:lpstr>Os alunos progridem à medida que resolvem desafios</vt:lpstr>
      <vt:lpstr>O método 42 potencia o desenvolvimento de Soft Skills</vt:lpstr>
      <vt:lpstr>Como se aprende?</vt:lpstr>
      <vt:lpstr>Tópico 3</vt:lpstr>
      <vt:lpstr>A 42 construiu um pipeline forte de estudantes e graduados para alimentar o mercado tecnológico em Portugal</vt:lpstr>
      <vt:lpstr>A 42 está a começar a sua jornada, tendo uma visão para 2026: ampliar impacto através de KPIs chave</vt:lpstr>
      <vt:lpstr>PRÓXIMAS PISCINE: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Carolina Fulcher</cp:lastModifiedBy>
  <cp:revision>1</cp:revision>
  <dcterms:created xsi:type="dcterms:W3CDTF">2024-03-01T11:40:30Z</dcterms:created>
  <dcterms:modified xsi:type="dcterms:W3CDTF">2024-03-01T13:22:21Z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2024-02-28T00:00:00Z</vt:filetime>
  </property>
  <property fmtid="{D5CDD505-2E9C-101B-9397-08002B2CF9AE}" pid="3" name="LastSaved">
    <vt:filetime>2024-03-01T00:00:00Z</vt:filetime>
  </property>
  <property fmtid="{D5CDD505-2E9C-101B-9397-08002B2CF9AE}" pid="4" name="Producer">
    <vt:lpwstr>macOS Version 14.0 (Build 23A344) Quartz PDFContext</vt:lpwstr>
  </property>
</Properties>
</file>