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7" r:id="rId3"/>
    <p:sldId id="261" r:id="rId4"/>
    <p:sldId id="290" r:id="rId5"/>
    <p:sldId id="259" r:id="rId6"/>
    <p:sldId id="279" r:id="rId7"/>
    <p:sldId id="283" r:id="rId8"/>
    <p:sldId id="284" r:id="rId9"/>
    <p:sldId id="282" r:id="rId10"/>
    <p:sldId id="293" r:id="rId11"/>
    <p:sldId id="280" r:id="rId12"/>
    <p:sldId id="281" r:id="rId13"/>
    <p:sldId id="292" r:id="rId14"/>
    <p:sldId id="291" r:id="rId15"/>
    <p:sldId id="285" r:id="rId16"/>
    <p:sldId id="286" r:id="rId1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6BD3"/>
    <a:srgbClr val="6666FF"/>
    <a:srgbClr val="CC99FF"/>
    <a:srgbClr val="FF9999"/>
    <a:srgbClr val="F3A60D"/>
    <a:srgbClr val="FF7575"/>
    <a:srgbClr val="FF66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790B9E-137A-4D43-A02C-A13B0B181B36}" type="doc">
      <dgm:prSet loTypeId="urn:microsoft.com/office/officeart/2005/8/layout/process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PT"/>
        </a:p>
      </dgm:t>
    </dgm:pt>
    <dgm:pt modelId="{937CAE36-DC2A-423B-8AD0-11BEEBE23078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PT" sz="2400" b="1"/>
            <a:t>01</a:t>
          </a:r>
        </a:p>
      </dgm:t>
    </dgm:pt>
    <dgm:pt modelId="{D7B5763C-4ED2-47BA-A1D6-8EA4D10CA85B}" type="parTrans" cxnId="{44AEEC1B-5DA4-403D-A92D-0B8729D60896}">
      <dgm:prSet/>
      <dgm:spPr/>
      <dgm:t>
        <a:bodyPr/>
        <a:lstStyle/>
        <a:p>
          <a:endParaRPr lang="pt-PT" sz="3200"/>
        </a:p>
      </dgm:t>
    </dgm:pt>
    <dgm:pt modelId="{3581AFFC-5F51-4F20-B3C1-3FAFB8316174}" type="sibTrans" cxnId="{44AEEC1B-5DA4-403D-A92D-0B8729D60896}">
      <dgm:prSet custT="1"/>
      <dgm:spPr/>
      <dgm:t>
        <a:bodyPr/>
        <a:lstStyle/>
        <a:p>
          <a:endParaRPr lang="pt-PT" sz="2000"/>
        </a:p>
      </dgm:t>
    </dgm:pt>
    <dgm:pt modelId="{49638D5B-1A93-4CAD-9BC3-5E12202D9F3B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PT" sz="1400"/>
            <a:t>Falta de competência técnica</a:t>
          </a:r>
        </a:p>
      </dgm:t>
    </dgm:pt>
    <dgm:pt modelId="{16083C12-71DF-4207-A894-9FD73771A935}" type="parTrans" cxnId="{A89E4A8C-73DA-4F79-B641-DE52FC4B7793}">
      <dgm:prSet/>
      <dgm:spPr/>
      <dgm:t>
        <a:bodyPr/>
        <a:lstStyle/>
        <a:p>
          <a:endParaRPr lang="pt-PT" sz="3200"/>
        </a:p>
      </dgm:t>
    </dgm:pt>
    <dgm:pt modelId="{908C3869-F7E4-4907-91F7-1C06B8164F71}" type="sibTrans" cxnId="{A89E4A8C-73DA-4F79-B641-DE52FC4B7793}">
      <dgm:prSet/>
      <dgm:spPr/>
      <dgm:t>
        <a:bodyPr/>
        <a:lstStyle/>
        <a:p>
          <a:endParaRPr lang="pt-PT" sz="3200"/>
        </a:p>
      </dgm:t>
    </dgm:pt>
    <dgm:pt modelId="{1594122E-364F-4C81-82B5-DD21AB1CB181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PT" sz="2400" b="1"/>
            <a:t>02</a:t>
          </a:r>
        </a:p>
      </dgm:t>
    </dgm:pt>
    <dgm:pt modelId="{EFB6A35C-DF37-4075-8A1B-80BEE5652327}" type="parTrans" cxnId="{CCDB77BB-39A5-4661-8479-FD854621722D}">
      <dgm:prSet/>
      <dgm:spPr/>
      <dgm:t>
        <a:bodyPr/>
        <a:lstStyle/>
        <a:p>
          <a:endParaRPr lang="pt-PT" sz="3200"/>
        </a:p>
      </dgm:t>
    </dgm:pt>
    <dgm:pt modelId="{9FB3C14C-2991-41D7-BC42-011A959A199F}" type="sibTrans" cxnId="{CCDB77BB-39A5-4661-8479-FD854621722D}">
      <dgm:prSet custT="1"/>
      <dgm:spPr/>
      <dgm:t>
        <a:bodyPr/>
        <a:lstStyle/>
        <a:p>
          <a:endParaRPr lang="pt-PT" sz="2000"/>
        </a:p>
      </dgm:t>
    </dgm:pt>
    <dgm:pt modelId="{C12894D7-F887-4FBD-BC96-93DCCE8C9FC2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PT" sz="1400"/>
            <a:t>Não vale a pena o esforço</a:t>
          </a:r>
        </a:p>
      </dgm:t>
    </dgm:pt>
    <dgm:pt modelId="{99CD9588-E163-496E-ADD7-889FD19DBE85}" type="parTrans" cxnId="{EB8016DE-2FB4-49C7-BF06-7619ACB0DC78}">
      <dgm:prSet/>
      <dgm:spPr/>
      <dgm:t>
        <a:bodyPr/>
        <a:lstStyle/>
        <a:p>
          <a:endParaRPr lang="pt-PT" sz="3200"/>
        </a:p>
      </dgm:t>
    </dgm:pt>
    <dgm:pt modelId="{2CABC5EE-7CA5-4AD5-8989-BD89EAC4FC17}" type="sibTrans" cxnId="{EB8016DE-2FB4-49C7-BF06-7619ACB0DC78}">
      <dgm:prSet/>
      <dgm:spPr/>
      <dgm:t>
        <a:bodyPr/>
        <a:lstStyle/>
        <a:p>
          <a:endParaRPr lang="pt-PT" sz="3200"/>
        </a:p>
      </dgm:t>
    </dgm:pt>
    <dgm:pt modelId="{876C18F4-0793-4D15-9681-BF4EDABFFE78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PT" sz="2400" b="1"/>
            <a:t>03</a:t>
          </a:r>
        </a:p>
      </dgm:t>
    </dgm:pt>
    <dgm:pt modelId="{311FD5B0-1728-4E9F-8AC5-3DFEC58C2F8B}" type="parTrans" cxnId="{5AEE200C-B6B2-4171-AC59-1DAC2C419282}">
      <dgm:prSet/>
      <dgm:spPr/>
      <dgm:t>
        <a:bodyPr/>
        <a:lstStyle/>
        <a:p>
          <a:endParaRPr lang="pt-PT" sz="3200"/>
        </a:p>
      </dgm:t>
    </dgm:pt>
    <dgm:pt modelId="{43CE15A6-F4FA-4986-9C00-F05FF268273B}" type="sibTrans" cxnId="{5AEE200C-B6B2-4171-AC59-1DAC2C419282}">
      <dgm:prSet custT="1"/>
      <dgm:spPr/>
      <dgm:t>
        <a:bodyPr/>
        <a:lstStyle/>
        <a:p>
          <a:endParaRPr lang="pt-PT" sz="2000"/>
        </a:p>
      </dgm:t>
    </dgm:pt>
    <dgm:pt modelId="{1AB2EF7D-E620-4B41-9A32-2819525537B9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PT" sz="1400"/>
            <a:t>Material insuficiente</a:t>
          </a:r>
        </a:p>
      </dgm:t>
    </dgm:pt>
    <dgm:pt modelId="{69AD2ACD-3E3E-4C6F-8FEB-2D5B179D6B83}" type="parTrans" cxnId="{52D407AB-53A2-4F4F-A02E-2115118125EB}">
      <dgm:prSet/>
      <dgm:spPr/>
      <dgm:t>
        <a:bodyPr/>
        <a:lstStyle/>
        <a:p>
          <a:endParaRPr lang="pt-PT" sz="3200"/>
        </a:p>
      </dgm:t>
    </dgm:pt>
    <dgm:pt modelId="{065818C0-20F1-4A0D-8635-15505B818155}" type="sibTrans" cxnId="{52D407AB-53A2-4F4F-A02E-2115118125EB}">
      <dgm:prSet/>
      <dgm:spPr/>
      <dgm:t>
        <a:bodyPr/>
        <a:lstStyle/>
        <a:p>
          <a:endParaRPr lang="pt-PT" sz="3200"/>
        </a:p>
      </dgm:t>
    </dgm:pt>
    <dgm:pt modelId="{D7DD158C-0900-4E7C-BEAF-6D63BE4E59C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PT" sz="2400" b="1"/>
            <a:t>04</a:t>
          </a:r>
        </a:p>
      </dgm:t>
    </dgm:pt>
    <dgm:pt modelId="{F2C4A1A7-4D36-4CCB-A70A-EC9E0CA53991}" type="parTrans" cxnId="{07720ED4-4212-4034-A281-76311AC247AE}">
      <dgm:prSet/>
      <dgm:spPr/>
      <dgm:t>
        <a:bodyPr/>
        <a:lstStyle/>
        <a:p>
          <a:endParaRPr lang="pt-PT" sz="3200"/>
        </a:p>
      </dgm:t>
    </dgm:pt>
    <dgm:pt modelId="{3B7892E9-201C-4DCE-8768-68D170C8DE58}" type="sibTrans" cxnId="{07720ED4-4212-4034-A281-76311AC247AE}">
      <dgm:prSet custT="1"/>
      <dgm:spPr/>
      <dgm:t>
        <a:bodyPr/>
        <a:lstStyle/>
        <a:p>
          <a:endParaRPr lang="pt-PT" sz="2000"/>
        </a:p>
      </dgm:t>
    </dgm:pt>
    <dgm:pt modelId="{47589028-6160-4510-9B71-3F5B1773D0D2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PT" sz="2400" b="1"/>
            <a:t>05</a:t>
          </a:r>
        </a:p>
      </dgm:t>
    </dgm:pt>
    <dgm:pt modelId="{F2B0539D-32E3-4D18-8D2F-A29034BF1FD1}" type="parTrans" cxnId="{4E887FCF-8EB3-4DC8-A029-72A2B2BB5A95}">
      <dgm:prSet/>
      <dgm:spPr/>
      <dgm:t>
        <a:bodyPr/>
        <a:lstStyle/>
        <a:p>
          <a:endParaRPr lang="pt-PT" sz="3200"/>
        </a:p>
      </dgm:t>
    </dgm:pt>
    <dgm:pt modelId="{4E3AC67B-6470-4360-8AB2-929EF48398D5}" type="sibTrans" cxnId="{4E887FCF-8EB3-4DC8-A029-72A2B2BB5A95}">
      <dgm:prSet/>
      <dgm:spPr/>
      <dgm:t>
        <a:bodyPr/>
        <a:lstStyle/>
        <a:p>
          <a:endParaRPr lang="pt-PT" sz="3200"/>
        </a:p>
      </dgm:t>
    </dgm:pt>
    <dgm:pt modelId="{E2D01F48-3251-498D-92C4-E4D262669EFD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PT" sz="1400"/>
            <a:t>Controlo descrescente</a:t>
          </a:r>
        </a:p>
      </dgm:t>
    </dgm:pt>
    <dgm:pt modelId="{CA52F492-EBFC-4D54-B94B-BCA2F5A0218D}" type="parTrans" cxnId="{5B1B0B24-6571-4FBA-828F-062C34C07267}">
      <dgm:prSet/>
      <dgm:spPr/>
      <dgm:t>
        <a:bodyPr/>
        <a:lstStyle/>
        <a:p>
          <a:endParaRPr lang="pt-PT" sz="3200"/>
        </a:p>
      </dgm:t>
    </dgm:pt>
    <dgm:pt modelId="{94BD7378-F3BB-4452-884D-3A30D0278E5F}" type="sibTrans" cxnId="{5B1B0B24-6571-4FBA-828F-062C34C07267}">
      <dgm:prSet/>
      <dgm:spPr/>
      <dgm:t>
        <a:bodyPr/>
        <a:lstStyle/>
        <a:p>
          <a:endParaRPr lang="pt-PT" sz="3200"/>
        </a:p>
      </dgm:t>
    </dgm:pt>
    <dgm:pt modelId="{6717901E-1005-4D28-85AE-AE86A7E00218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PT" sz="1400"/>
            <a:t>Falta de tempo</a:t>
          </a:r>
        </a:p>
      </dgm:t>
    </dgm:pt>
    <dgm:pt modelId="{FD3373D7-33BC-4B4F-8319-645C6438D9F5}" type="parTrans" cxnId="{F4861896-65B4-4FFC-A461-F074BF72C03E}">
      <dgm:prSet/>
      <dgm:spPr/>
      <dgm:t>
        <a:bodyPr/>
        <a:lstStyle/>
        <a:p>
          <a:endParaRPr lang="pt-PT" sz="3200"/>
        </a:p>
      </dgm:t>
    </dgm:pt>
    <dgm:pt modelId="{24BF8A96-5B94-48DD-9C37-1F3A99F683EA}" type="sibTrans" cxnId="{F4861896-65B4-4FFC-A461-F074BF72C03E}">
      <dgm:prSet/>
      <dgm:spPr/>
      <dgm:t>
        <a:bodyPr/>
        <a:lstStyle/>
        <a:p>
          <a:endParaRPr lang="pt-PT" sz="3200"/>
        </a:p>
      </dgm:t>
    </dgm:pt>
    <dgm:pt modelId="{58EE893C-4ABF-40C5-A67E-32D8D5C7E7C0}" type="pres">
      <dgm:prSet presAssocID="{7C790B9E-137A-4D43-A02C-A13B0B181B36}" presName="linearFlow" presStyleCnt="0">
        <dgm:presLayoutVars>
          <dgm:dir/>
          <dgm:animLvl val="lvl"/>
          <dgm:resizeHandles val="exact"/>
        </dgm:presLayoutVars>
      </dgm:prSet>
      <dgm:spPr/>
    </dgm:pt>
    <dgm:pt modelId="{EE1067E9-D3A9-4926-A4CA-0756A4A31579}" type="pres">
      <dgm:prSet presAssocID="{937CAE36-DC2A-423B-8AD0-11BEEBE23078}" presName="composite" presStyleCnt="0"/>
      <dgm:spPr/>
    </dgm:pt>
    <dgm:pt modelId="{0A5669F6-580D-4FBF-9B3E-449AF7910273}" type="pres">
      <dgm:prSet presAssocID="{937CAE36-DC2A-423B-8AD0-11BEEBE23078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9758CD1-976F-4CD6-9042-02A0C94371A6}" type="pres">
      <dgm:prSet presAssocID="{937CAE36-DC2A-423B-8AD0-11BEEBE23078}" presName="parSh" presStyleLbl="node1" presStyleIdx="0" presStyleCnt="5"/>
      <dgm:spPr/>
    </dgm:pt>
    <dgm:pt modelId="{50781E9A-DA2D-4ED5-8D82-7237BBD5A643}" type="pres">
      <dgm:prSet presAssocID="{937CAE36-DC2A-423B-8AD0-11BEEBE23078}" presName="desTx" presStyleLbl="fgAcc1" presStyleIdx="0" presStyleCnt="5" custScaleX="116461" custLinFactNeighborY="16112">
        <dgm:presLayoutVars>
          <dgm:bulletEnabled val="1"/>
        </dgm:presLayoutVars>
      </dgm:prSet>
      <dgm:spPr/>
    </dgm:pt>
    <dgm:pt modelId="{0513717A-8706-4860-9B14-F16C3653A090}" type="pres">
      <dgm:prSet presAssocID="{3581AFFC-5F51-4F20-B3C1-3FAFB8316174}" presName="sibTrans" presStyleLbl="sibTrans2D1" presStyleIdx="0" presStyleCnt="4"/>
      <dgm:spPr/>
    </dgm:pt>
    <dgm:pt modelId="{83016BA0-C695-48B4-880E-72576715B5C5}" type="pres">
      <dgm:prSet presAssocID="{3581AFFC-5F51-4F20-B3C1-3FAFB8316174}" presName="connTx" presStyleLbl="sibTrans2D1" presStyleIdx="0" presStyleCnt="4"/>
      <dgm:spPr/>
    </dgm:pt>
    <dgm:pt modelId="{4224A484-6901-4EFF-BEB1-EEB92852CAAD}" type="pres">
      <dgm:prSet presAssocID="{1594122E-364F-4C81-82B5-DD21AB1CB181}" presName="composite" presStyleCnt="0"/>
      <dgm:spPr/>
    </dgm:pt>
    <dgm:pt modelId="{83D1DB35-6312-4F9C-8930-21E1B55CC5D8}" type="pres">
      <dgm:prSet presAssocID="{1594122E-364F-4C81-82B5-DD21AB1CB181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8AF6A6B-B7A4-45B4-B2A4-EAA8BED51136}" type="pres">
      <dgm:prSet presAssocID="{1594122E-364F-4C81-82B5-DD21AB1CB181}" presName="parSh" presStyleLbl="node1" presStyleIdx="1" presStyleCnt="5"/>
      <dgm:spPr/>
    </dgm:pt>
    <dgm:pt modelId="{E41F815B-3B0D-4C0D-B0E5-1E2C83D49500}" type="pres">
      <dgm:prSet presAssocID="{1594122E-364F-4C81-82B5-DD21AB1CB181}" presName="desTx" presStyleLbl="fgAcc1" presStyleIdx="1" presStyleCnt="5" custScaleX="116461" custLinFactNeighborY="16112">
        <dgm:presLayoutVars>
          <dgm:bulletEnabled val="1"/>
        </dgm:presLayoutVars>
      </dgm:prSet>
      <dgm:spPr/>
    </dgm:pt>
    <dgm:pt modelId="{D8D7A164-A9DE-4B5E-AFE2-87DCC682CE20}" type="pres">
      <dgm:prSet presAssocID="{9FB3C14C-2991-41D7-BC42-011A959A199F}" presName="sibTrans" presStyleLbl="sibTrans2D1" presStyleIdx="1" presStyleCnt="4"/>
      <dgm:spPr/>
    </dgm:pt>
    <dgm:pt modelId="{6E76FF06-3716-4787-839F-B442DF157606}" type="pres">
      <dgm:prSet presAssocID="{9FB3C14C-2991-41D7-BC42-011A959A199F}" presName="connTx" presStyleLbl="sibTrans2D1" presStyleIdx="1" presStyleCnt="4"/>
      <dgm:spPr/>
    </dgm:pt>
    <dgm:pt modelId="{EA2AC9BF-83DB-4243-A976-9FCBBA02D5B3}" type="pres">
      <dgm:prSet presAssocID="{876C18F4-0793-4D15-9681-BF4EDABFFE78}" presName="composite" presStyleCnt="0"/>
      <dgm:spPr/>
    </dgm:pt>
    <dgm:pt modelId="{87D6F6B8-D023-4DA6-A507-BA41629EFB47}" type="pres">
      <dgm:prSet presAssocID="{876C18F4-0793-4D15-9681-BF4EDABFFE78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C37B99B-F602-4CAF-95D1-B319B6F5D6CE}" type="pres">
      <dgm:prSet presAssocID="{876C18F4-0793-4D15-9681-BF4EDABFFE78}" presName="parSh" presStyleLbl="node1" presStyleIdx="2" presStyleCnt="5"/>
      <dgm:spPr/>
    </dgm:pt>
    <dgm:pt modelId="{EFFFA579-A687-47A0-9C46-10E2EFC0B743}" type="pres">
      <dgm:prSet presAssocID="{876C18F4-0793-4D15-9681-BF4EDABFFE78}" presName="desTx" presStyleLbl="fgAcc1" presStyleIdx="2" presStyleCnt="5" custScaleX="116461" custLinFactNeighborY="16112">
        <dgm:presLayoutVars>
          <dgm:bulletEnabled val="1"/>
        </dgm:presLayoutVars>
      </dgm:prSet>
      <dgm:spPr/>
    </dgm:pt>
    <dgm:pt modelId="{E8B92496-1002-47BE-A71D-DE62562F2FF5}" type="pres">
      <dgm:prSet presAssocID="{43CE15A6-F4FA-4986-9C00-F05FF268273B}" presName="sibTrans" presStyleLbl="sibTrans2D1" presStyleIdx="2" presStyleCnt="4"/>
      <dgm:spPr/>
    </dgm:pt>
    <dgm:pt modelId="{317F8B7D-D630-4F18-B708-2A1A6574758E}" type="pres">
      <dgm:prSet presAssocID="{43CE15A6-F4FA-4986-9C00-F05FF268273B}" presName="connTx" presStyleLbl="sibTrans2D1" presStyleIdx="2" presStyleCnt="4"/>
      <dgm:spPr/>
    </dgm:pt>
    <dgm:pt modelId="{60BF3525-E96B-4C2C-AD5E-4547492D9A15}" type="pres">
      <dgm:prSet presAssocID="{D7DD158C-0900-4E7C-BEAF-6D63BE4E59C4}" presName="composite" presStyleCnt="0"/>
      <dgm:spPr/>
    </dgm:pt>
    <dgm:pt modelId="{BAA253D9-6B51-4CCD-B91C-EABD475BB6F8}" type="pres">
      <dgm:prSet presAssocID="{D7DD158C-0900-4E7C-BEAF-6D63BE4E59C4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57590A5E-249D-44A5-8BC1-488EBFBF19DE}" type="pres">
      <dgm:prSet presAssocID="{D7DD158C-0900-4E7C-BEAF-6D63BE4E59C4}" presName="parSh" presStyleLbl="node1" presStyleIdx="3" presStyleCnt="5"/>
      <dgm:spPr/>
    </dgm:pt>
    <dgm:pt modelId="{B2B89898-C818-459E-A7C7-F1F4184BD4C2}" type="pres">
      <dgm:prSet presAssocID="{D7DD158C-0900-4E7C-BEAF-6D63BE4E59C4}" presName="desTx" presStyleLbl="fgAcc1" presStyleIdx="3" presStyleCnt="5" custScaleX="116461" custLinFactNeighborY="16112">
        <dgm:presLayoutVars>
          <dgm:bulletEnabled val="1"/>
        </dgm:presLayoutVars>
      </dgm:prSet>
      <dgm:spPr/>
    </dgm:pt>
    <dgm:pt modelId="{F291E323-076B-411E-B16B-D8C1EACACAD6}" type="pres">
      <dgm:prSet presAssocID="{3B7892E9-201C-4DCE-8768-68D170C8DE58}" presName="sibTrans" presStyleLbl="sibTrans2D1" presStyleIdx="3" presStyleCnt="4"/>
      <dgm:spPr/>
    </dgm:pt>
    <dgm:pt modelId="{F37D6220-50E4-414A-9DFA-4547359F4B89}" type="pres">
      <dgm:prSet presAssocID="{3B7892E9-201C-4DCE-8768-68D170C8DE58}" presName="connTx" presStyleLbl="sibTrans2D1" presStyleIdx="3" presStyleCnt="4"/>
      <dgm:spPr/>
    </dgm:pt>
    <dgm:pt modelId="{4CE73FD4-C0F9-4438-AF60-FE81449CD326}" type="pres">
      <dgm:prSet presAssocID="{47589028-6160-4510-9B71-3F5B1773D0D2}" presName="composite" presStyleCnt="0"/>
      <dgm:spPr/>
    </dgm:pt>
    <dgm:pt modelId="{A3A5B89F-721A-47C8-8A64-03F7057422AB}" type="pres">
      <dgm:prSet presAssocID="{47589028-6160-4510-9B71-3F5B1773D0D2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C08AAE5-8B10-41D5-AFEB-E1393D03FD75}" type="pres">
      <dgm:prSet presAssocID="{47589028-6160-4510-9B71-3F5B1773D0D2}" presName="parSh" presStyleLbl="node1" presStyleIdx="4" presStyleCnt="5"/>
      <dgm:spPr/>
    </dgm:pt>
    <dgm:pt modelId="{E7C56947-9B58-4D78-94A5-535FA1BBFAD8}" type="pres">
      <dgm:prSet presAssocID="{47589028-6160-4510-9B71-3F5B1773D0D2}" presName="desTx" presStyleLbl="fgAcc1" presStyleIdx="4" presStyleCnt="5" custScaleX="116461" custLinFactNeighborY="16112">
        <dgm:presLayoutVars>
          <dgm:bulletEnabled val="1"/>
        </dgm:presLayoutVars>
      </dgm:prSet>
      <dgm:spPr/>
    </dgm:pt>
  </dgm:ptLst>
  <dgm:cxnLst>
    <dgm:cxn modelId="{5AEE200C-B6B2-4171-AC59-1DAC2C419282}" srcId="{7C790B9E-137A-4D43-A02C-A13B0B181B36}" destId="{876C18F4-0793-4D15-9681-BF4EDABFFE78}" srcOrd="2" destOrd="0" parTransId="{311FD5B0-1728-4E9F-8AC5-3DFEC58C2F8B}" sibTransId="{43CE15A6-F4FA-4986-9C00-F05FF268273B}"/>
    <dgm:cxn modelId="{6D864D10-6A48-4FC9-8242-4E853FCAEA4F}" type="presOf" srcId="{9FB3C14C-2991-41D7-BC42-011A959A199F}" destId="{D8D7A164-A9DE-4B5E-AFE2-87DCC682CE20}" srcOrd="0" destOrd="0" presId="urn:microsoft.com/office/officeart/2005/8/layout/process3"/>
    <dgm:cxn modelId="{2AFB0E18-8FCC-43FE-8427-3F1F9B3A8118}" type="presOf" srcId="{876C18F4-0793-4D15-9681-BF4EDABFFE78}" destId="{0C37B99B-F602-4CAF-95D1-B319B6F5D6CE}" srcOrd="1" destOrd="0" presId="urn:microsoft.com/office/officeart/2005/8/layout/process3"/>
    <dgm:cxn modelId="{44AEEC1B-5DA4-403D-A92D-0B8729D60896}" srcId="{7C790B9E-137A-4D43-A02C-A13B0B181B36}" destId="{937CAE36-DC2A-423B-8AD0-11BEEBE23078}" srcOrd="0" destOrd="0" parTransId="{D7B5763C-4ED2-47BA-A1D6-8EA4D10CA85B}" sibTransId="{3581AFFC-5F51-4F20-B3C1-3FAFB8316174}"/>
    <dgm:cxn modelId="{480C141C-06E8-4FCC-98C5-F6E7175960AF}" type="presOf" srcId="{43CE15A6-F4FA-4986-9C00-F05FF268273B}" destId="{E8B92496-1002-47BE-A71D-DE62562F2FF5}" srcOrd="0" destOrd="0" presId="urn:microsoft.com/office/officeart/2005/8/layout/process3"/>
    <dgm:cxn modelId="{AB01FF1D-81FA-4B9E-A6AC-668799F6DBB4}" type="presOf" srcId="{47589028-6160-4510-9B71-3F5B1773D0D2}" destId="{A3A5B89F-721A-47C8-8A64-03F7057422AB}" srcOrd="0" destOrd="0" presId="urn:microsoft.com/office/officeart/2005/8/layout/process3"/>
    <dgm:cxn modelId="{5B1B0B24-6571-4FBA-828F-062C34C07267}" srcId="{D7DD158C-0900-4E7C-BEAF-6D63BE4E59C4}" destId="{E2D01F48-3251-498D-92C4-E4D262669EFD}" srcOrd="0" destOrd="0" parTransId="{CA52F492-EBFC-4D54-B94B-BCA2F5A0218D}" sibTransId="{94BD7378-F3BB-4452-884D-3A30D0278E5F}"/>
    <dgm:cxn modelId="{CDC2D025-79E9-4129-9C32-7D5285B088A9}" type="presOf" srcId="{1AB2EF7D-E620-4B41-9A32-2819525537B9}" destId="{EFFFA579-A687-47A0-9C46-10E2EFC0B743}" srcOrd="0" destOrd="0" presId="urn:microsoft.com/office/officeart/2005/8/layout/process3"/>
    <dgm:cxn modelId="{34C4EE3C-97F2-441A-B446-3745611E48DC}" type="presOf" srcId="{937CAE36-DC2A-423B-8AD0-11BEEBE23078}" destId="{09758CD1-976F-4CD6-9042-02A0C94371A6}" srcOrd="1" destOrd="0" presId="urn:microsoft.com/office/officeart/2005/8/layout/process3"/>
    <dgm:cxn modelId="{42088062-D4AB-4EC3-A1EC-C6CAD134C58E}" type="presOf" srcId="{876C18F4-0793-4D15-9681-BF4EDABFFE78}" destId="{87D6F6B8-D023-4DA6-A507-BA41629EFB47}" srcOrd="0" destOrd="0" presId="urn:microsoft.com/office/officeart/2005/8/layout/process3"/>
    <dgm:cxn modelId="{B78E4969-06CA-44D4-96A4-553C5E3A383D}" type="presOf" srcId="{E2D01F48-3251-498D-92C4-E4D262669EFD}" destId="{B2B89898-C818-459E-A7C7-F1F4184BD4C2}" srcOrd="0" destOrd="0" presId="urn:microsoft.com/office/officeart/2005/8/layout/process3"/>
    <dgm:cxn modelId="{437B8851-F476-4360-AF08-BEB63FC81436}" type="presOf" srcId="{D7DD158C-0900-4E7C-BEAF-6D63BE4E59C4}" destId="{BAA253D9-6B51-4CCD-B91C-EABD475BB6F8}" srcOrd="0" destOrd="0" presId="urn:microsoft.com/office/officeart/2005/8/layout/process3"/>
    <dgm:cxn modelId="{42608A51-2523-4C74-AB4D-AF6D299CBB33}" type="presOf" srcId="{D7DD158C-0900-4E7C-BEAF-6D63BE4E59C4}" destId="{57590A5E-249D-44A5-8BC1-488EBFBF19DE}" srcOrd="1" destOrd="0" presId="urn:microsoft.com/office/officeart/2005/8/layout/process3"/>
    <dgm:cxn modelId="{5D147582-3B62-44E8-B608-E351D460950F}" type="presOf" srcId="{47589028-6160-4510-9B71-3F5B1773D0D2}" destId="{6C08AAE5-8B10-41D5-AFEB-E1393D03FD75}" srcOrd="1" destOrd="0" presId="urn:microsoft.com/office/officeart/2005/8/layout/process3"/>
    <dgm:cxn modelId="{FE274C86-202F-416B-90B0-7BE619264637}" type="presOf" srcId="{3B7892E9-201C-4DCE-8768-68D170C8DE58}" destId="{F291E323-076B-411E-B16B-D8C1EACACAD6}" srcOrd="0" destOrd="0" presId="urn:microsoft.com/office/officeart/2005/8/layout/process3"/>
    <dgm:cxn modelId="{A89E4A8C-73DA-4F79-B641-DE52FC4B7793}" srcId="{937CAE36-DC2A-423B-8AD0-11BEEBE23078}" destId="{49638D5B-1A93-4CAD-9BC3-5E12202D9F3B}" srcOrd="0" destOrd="0" parTransId="{16083C12-71DF-4207-A894-9FD73771A935}" sibTransId="{908C3869-F7E4-4907-91F7-1C06B8164F71}"/>
    <dgm:cxn modelId="{8E08AB95-7823-4001-A4C0-B066F37EFD6F}" type="presOf" srcId="{1594122E-364F-4C81-82B5-DD21AB1CB181}" destId="{83D1DB35-6312-4F9C-8930-21E1B55CC5D8}" srcOrd="0" destOrd="0" presId="urn:microsoft.com/office/officeart/2005/8/layout/process3"/>
    <dgm:cxn modelId="{F4861896-65B4-4FFC-A461-F074BF72C03E}" srcId="{47589028-6160-4510-9B71-3F5B1773D0D2}" destId="{6717901E-1005-4D28-85AE-AE86A7E00218}" srcOrd="0" destOrd="0" parTransId="{FD3373D7-33BC-4B4F-8319-645C6438D9F5}" sibTransId="{24BF8A96-5B94-48DD-9C37-1F3A99F683EA}"/>
    <dgm:cxn modelId="{016D02AA-4764-406A-B4EA-23448A5FCD16}" type="presOf" srcId="{3581AFFC-5F51-4F20-B3C1-3FAFB8316174}" destId="{83016BA0-C695-48B4-880E-72576715B5C5}" srcOrd="1" destOrd="0" presId="urn:microsoft.com/office/officeart/2005/8/layout/process3"/>
    <dgm:cxn modelId="{52D407AB-53A2-4F4F-A02E-2115118125EB}" srcId="{876C18F4-0793-4D15-9681-BF4EDABFFE78}" destId="{1AB2EF7D-E620-4B41-9A32-2819525537B9}" srcOrd="0" destOrd="0" parTransId="{69AD2ACD-3E3E-4C6F-8FEB-2D5B179D6B83}" sibTransId="{065818C0-20F1-4A0D-8635-15505B818155}"/>
    <dgm:cxn modelId="{E003E0AD-E494-4B6D-9CA0-3A7F867135C4}" type="presOf" srcId="{3B7892E9-201C-4DCE-8768-68D170C8DE58}" destId="{F37D6220-50E4-414A-9DFA-4547359F4B89}" srcOrd="1" destOrd="0" presId="urn:microsoft.com/office/officeart/2005/8/layout/process3"/>
    <dgm:cxn modelId="{D52C5BB2-BA89-45FF-BD6E-E9A60B239D95}" type="presOf" srcId="{1594122E-364F-4C81-82B5-DD21AB1CB181}" destId="{38AF6A6B-B7A4-45B4-B2A4-EAA8BED51136}" srcOrd="1" destOrd="0" presId="urn:microsoft.com/office/officeart/2005/8/layout/process3"/>
    <dgm:cxn modelId="{CCDB77BB-39A5-4661-8479-FD854621722D}" srcId="{7C790B9E-137A-4D43-A02C-A13B0B181B36}" destId="{1594122E-364F-4C81-82B5-DD21AB1CB181}" srcOrd="1" destOrd="0" parTransId="{EFB6A35C-DF37-4075-8A1B-80BEE5652327}" sibTransId="{9FB3C14C-2991-41D7-BC42-011A959A199F}"/>
    <dgm:cxn modelId="{92E561BE-8EB2-4528-82DA-C65A9E42FC1A}" type="presOf" srcId="{937CAE36-DC2A-423B-8AD0-11BEEBE23078}" destId="{0A5669F6-580D-4FBF-9B3E-449AF7910273}" srcOrd="0" destOrd="0" presId="urn:microsoft.com/office/officeart/2005/8/layout/process3"/>
    <dgm:cxn modelId="{C4D891BE-2DAE-4E15-B03E-F6966E0C63B9}" type="presOf" srcId="{6717901E-1005-4D28-85AE-AE86A7E00218}" destId="{E7C56947-9B58-4D78-94A5-535FA1BBFAD8}" srcOrd="0" destOrd="0" presId="urn:microsoft.com/office/officeart/2005/8/layout/process3"/>
    <dgm:cxn modelId="{2199B1BF-6742-47DA-8DBC-EC3805DD59D8}" type="presOf" srcId="{3581AFFC-5F51-4F20-B3C1-3FAFB8316174}" destId="{0513717A-8706-4860-9B14-F16C3653A090}" srcOrd="0" destOrd="0" presId="urn:microsoft.com/office/officeart/2005/8/layout/process3"/>
    <dgm:cxn modelId="{74E50ECB-893C-45F3-946F-C599DB5DE77E}" type="presOf" srcId="{C12894D7-F887-4FBD-BC96-93DCCE8C9FC2}" destId="{E41F815B-3B0D-4C0D-B0E5-1E2C83D49500}" srcOrd="0" destOrd="0" presId="urn:microsoft.com/office/officeart/2005/8/layout/process3"/>
    <dgm:cxn modelId="{4E887FCF-8EB3-4DC8-A029-72A2B2BB5A95}" srcId="{7C790B9E-137A-4D43-A02C-A13B0B181B36}" destId="{47589028-6160-4510-9B71-3F5B1773D0D2}" srcOrd="4" destOrd="0" parTransId="{F2B0539D-32E3-4D18-8D2F-A29034BF1FD1}" sibTransId="{4E3AC67B-6470-4360-8AB2-929EF48398D5}"/>
    <dgm:cxn modelId="{AF9A4ED0-8950-4664-B53C-1ED7B02864C5}" type="presOf" srcId="{43CE15A6-F4FA-4986-9C00-F05FF268273B}" destId="{317F8B7D-D630-4F18-B708-2A1A6574758E}" srcOrd="1" destOrd="0" presId="urn:microsoft.com/office/officeart/2005/8/layout/process3"/>
    <dgm:cxn modelId="{07720ED4-4212-4034-A281-76311AC247AE}" srcId="{7C790B9E-137A-4D43-A02C-A13B0B181B36}" destId="{D7DD158C-0900-4E7C-BEAF-6D63BE4E59C4}" srcOrd="3" destOrd="0" parTransId="{F2C4A1A7-4D36-4CCB-A70A-EC9E0CA53991}" sibTransId="{3B7892E9-201C-4DCE-8768-68D170C8DE58}"/>
    <dgm:cxn modelId="{B33995DA-D2F2-40D4-A993-940412BA021B}" type="presOf" srcId="{7C790B9E-137A-4D43-A02C-A13B0B181B36}" destId="{58EE893C-4ABF-40C5-A67E-32D8D5C7E7C0}" srcOrd="0" destOrd="0" presId="urn:microsoft.com/office/officeart/2005/8/layout/process3"/>
    <dgm:cxn modelId="{EB8016DE-2FB4-49C7-BF06-7619ACB0DC78}" srcId="{1594122E-364F-4C81-82B5-DD21AB1CB181}" destId="{C12894D7-F887-4FBD-BC96-93DCCE8C9FC2}" srcOrd="0" destOrd="0" parTransId="{99CD9588-E163-496E-ADD7-889FD19DBE85}" sibTransId="{2CABC5EE-7CA5-4AD5-8989-BD89EAC4FC17}"/>
    <dgm:cxn modelId="{A5A210E4-42EB-45FB-97E5-5CFE0713870A}" type="presOf" srcId="{9FB3C14C-2991-41D7-BC42-011A959A199F}" destId="{6E76FF06-3716-4787-839F-B442DF157606}" srcOrd="1" destOrd="0" presId="urn:microsoft.com/office/officeart/2005/8/layout/process3"/>
    <dgm:cxn modelId="{D98C37E5-2034-438C-A985-C386C5A31387}" type="presOf" srcId="{49638D5B-1A93-4CAD-9BC3-5E12202D9F3B}" destId="{50781E9A-DA2D-4ED5-8D82-7237BBD5A643}" srcOrd="0" destOrd="0" presId="urn:microsoft.com/office/officeart/2005/8/layout/process3"/>
    <dgm:cxn modelId="{DF566E94-CBFB-4012-AD20-C08AB6D493AE}" type="presParOf" srcId="{58EE893C-4ABF-40C5-A67E-32D8D5C7E7C0}" destId="{EE1067E9-D3A9-4926-A4CA-0756A4A31579}" srcOrd="0" destOrd="0" presId="urn:microsoft.com/office/officeart/2005/8/layout/process3"/>
    <dgm:cxn modelId="{4C5CD247-F687-4836-AF01-6CBA3B39FC0A}" type="presParOf" srcId="{EE1067E9-D3A9-4926-A4CA-0756A4A31579}" destId="{0A5669F6-580D-4FBF-9B3E-449AF7910273}" srcOrd="0" destOrd="0" presId="urn:microsoft.com/office/officeart/2005/8/layout/process3"/>
    <dgm:cxn modelId="{01414648-2051-454A-AD3C-D7B9D47C1594}" type="presParOf" srcId="{EE1067E9-D3A9-4926-A4CA-0756A4A31579}" destId="{09758CD1-976F-4CD6-9042-02A0C94371A6}" srcOrd="1" destOrd="0" presId="urn:microsoft.com/office/officeart/2005/8/layout/process3"/>
    <dgm:cxn modelId="{86143385-756D-4DA9-A6EB-395E78B848E0}" type="presParOf" srcId="{EE1067E9-D3A9-4926-A4CA-0756A4A31579}" destId="{50781E9A-DA2D-4ED5-8D82-7237BBD5A643}" srcOrd="2" destOrd="0" presId="urn:microsoft.com/office/officeart/2005/8/layout/process3"/>
    <dgm:cxn modelId="{8CDEB3EA-14F3-4205-9D63-224CFDA9DFA0}" type="presParOf" srcId="{58EE893C-4ABF-40C5-A67E-32D8D5C7E7C0}" destId="{0513717A-8706-4860-9B14-F16C3653A090}" srcOrd="1" destOrd="0" presId="urn:microsoft.com/office/officeart/2005/8/layout/process3"/>
    <dgm:cxn modelId="{7EB26615-2B18-4C2C-BADD-B37238B3CBEE}" type="presParOf" srcId="{0513717A-8706-4860-9B14-F16C3653A090}" destId="{83016BA0-C695-48B4-880E-72576715B5C5}" srcOrd="0" destOrd="0" presId="urn:microsoft.com/office/officeart/2005/8/layout/process3"/>
    <dgm:cxn modelId="{AE2CF74D-AA17-45AA-AB7C-2B6B7FF6CBE1}" type="presParOf" srcId="{58EE893C-4ABF-40C5-A67E-32D8D5C7E7C0}" destId="{4224A484-6901-4EFF-BEB1-EEB92852CAAD}" srcOrd="2" destOrd="0" presId="urn:microsoft.com/office/officeart/2005/8/layout/process3"/>
    <dgm:cxn modelId="{60749193-EB73-4B3B-BE81-6A2A02795668}" type="presParOf" srcId="{4224A484-6901-4EFF-BEB1-EEB92852CAAD}" destId="{83D1DB35-6312-4F9C-8930-21E1B55CC5D8}" srcOrd="0" destOrd="0" presId="urn:microsoft.com/office/officeart/2005/8/layout/process3"/>
    <dgm:cxn modelId="{A5C961B5-5485-4906-8652-19BB1494EC13}" type="presParOf" srcId="{4224A484-6901-4EFF-BEB1-EEB92852CAAD}" destId="{38AF6A6B-B7A4-45B4-B2A4-EAA8BED51136}" srcOrd="1" destOrd="0" presId="urn:microsoft.com/office/officeart/2005/8/layout/process3"/>
    <dgm:cxn modelId="{E75B5A54-AB44-4656-8868-AE4CE0A9EF8B}" type="presParOf" srcId="{4224A484-6901-4EFF-BEB1-EEB92852CAAD}" destId="{E41F815B-3B0D-4C0D-B0E5-1E2C83D49500}" srcOrd="2" destOrd="0" presId="urn:microsoft.com/office/officeart/2005/8/layout/process3"/>
    <dgm:cxn modelId="{82AA980B-E9CD-49DF-92C2-C231CE2E62D6}" type="presParOf" srcId="{58EE893C-4ABF-40C5-A67E-32D8D5C7E7C0}" destId="{D8D7A164-A9DE-4B5E-AFE2-87DCC682CE20}" srcOrd="3" destOrd="0" presId="urn:microsoft.com/office/officeart/2005/8/layout/process3"/>
    <dgm:cxn modelId="{E42C2647-C4A0-447E-AB13-F8E0D55DD7E6}" type="presParOf" srcId="{D8D7A164-A9DE-4B5E-AFE2-87DCC682CE20}" destId="{6E76FF06-3716-4787-839F-B442DF157606}" srcOrd="0" destOrd="0" presId="urn:microsoft.com/office/officeart/2005/8/layout/process3"/>
    <dgm:cxn modelId="{1E5448B2-1BC0-4F40-A010-9FC36C71A076}" type="presParOf" srcId="{58EE893C-4ABF-40C5-A67E-32D8D5C7E7C0}" destId="{EA2AC9BF-83DB-4243-A976-9FCBBA02D5B3}" srcOrd="4" destOrd="0" presId="urn:microsoft.com/office/officeart/2005/8/layout/process3"/>
    <dgm:cxn modelId="{84B0E031-BA87-4520-AB00-CDE5D76175FE}" type="presParOf" srcId="{EA2AC9BF-83DB-4243-A976-9FCBBA02D5B3}" destId="{87D6F6B8-D023-4DA6-A507-BA41629EFB47}" srcOrd="0" destOrd="0" presId="urn:microsoft.com/office/officeart/2005/8/layout/process3"/>
    <dgm:cxn modelId="{620EE064-55CE-4DD1-BE7F-07D5B80343BF}" type="presParOf" srcId="{EA2AC9BF-83DB-4243-A976-9FCBBA02D5B3}" destId="{0C37B99B-F602-4CAF-95D1-B319B6F5D6CE}" srcOrd="1" destOrd="0" presId="urn:microsoft.com/office/officeart/2005/8/layout/process3"/>
    <dgm:cxn modelId="{A08A6441-8F71-4D3E-81FF-6E0822534CD0}" type="presParOf" srcId="{EA2AC9BF-83DB-4243-A976-9FCBBA02D5B3}" destId="{EFFFA579-A687-47A0-9C46-10E2EFC0B743}" srcOrd="2" destOrd="0" presId="urn:microsoft.com/office/officeart/2005/8/layout/process3"/>
    <dgm:cxn modelId="{E09E81E7-D4C3-4572-BDEA-5DDF0638990C}" type="presParOf" srcId="{58EE893C-4ABF-40C5-A67E-32D8D5C7E7C0}" destId="{E8B92496-1002-47BE-A71D-DE62562F2FF5}" srcOrd="5" destOrd="0" presId="urn:microsoft.com/office/officeart/2005/8/layout/process3"/>
    <dgm:cxn modelId="{492EEB73-B7BE-4186-87B8-A16DAB9E82B4}" type="presParOf" srcId="{E8B92496-1002-47BE-A71D-DE62562F2FF5}" destId="{317F8B7D-D630-4F18-B708-2A1A6574758E}" srcOrd="0" destOrd="0" presId="urn:microsoft.com/office/officeart/2005/8/layout/process3"/>
    <dgm:cxn modelId="{9D68B986-E29D-4113-80E2-92D0FEB206E1}" type="presParOf" srcId="{58EE893C-4ABF-40C5-A67E-32D8D5C7E7C0}" destId="{60BF3525-E96B-4C2C-AD5E-4547492D9A15}" srcOrd="6" destOrd="0" presId="urn:microsoft.com/office/officeart/2005/8/layout/process3"/>
    <dgm:cxn modelId="{D1DBB4E2-65BF-44B6-A5F1-D5F444D1EEEF}" type="presParOf" srcId="{60BF3525-E96B-4C2C-AD5E-4547492D9A15}" destId="{BAA253D9-6B51-4CCD-B91C-EABD475BB6F8}" srcOrd="0" destOrd="0" presId="urn:microsoft.com/office/officeart/2005/8/layout/process3"/>
    <dgm:cxn modelId="{0243AFDF-649A-4D25-944D-2FE39C348E47}" type="presParOf" srcId="{60BF3525-E96B-4C2C-AD5E-4547492D9A15}" destId="{57590A5E-249D-44A5-8BC1-488EBFBF19DE}" srcOrd="1" destOrd="0" presId="urn:microsoft.com/office/officeart/2005/8/layout/process3"/>
    <dgm:cxn modelId="{9ADEA1CA-BA43-426F-8710-850E932CCC78}" type="presParOf" srcId="{60BF3525-E96B-4C2C-AD5E-4547492D9A15}" destId="{B2B89898-C818-459E-A7C7-F1F4184BD4C2}" srcOrd="2" destOrd="0" presId="urn:microsoft.com/office/officeart/2005/8/layout/process3"/>
    <dgm:cxn modelId="{5D7CFD7C-B10F-4E5B-A68E-E210D956B827}" type="presParOf" srcId="{58EE893C-4ABF-40C5-A67E-32D8D5C7E7C0}" destId="{F291E323-076B-411E-B16B-D8C1EACACAD6}" srcOrd="7" destOrd="0" presId="urn:microsoft.com/office/officeart/2005/8/layout/process3"/>
    <dgm:cxn modelId="{9DD85B90-7B03-44E9-BDF1-8AB9CCD13F0F}" type="presParOf" srcId="{F291E323-076B-411E-B16B-D8C1EACACAD6}" destId="{F37D6220-50E4-414A-9DFA-4547359F4B89}" srcOrd="0" destOrd="0" presId="urn:microsoft.com/office/officeart/2005/8/layout/process3"/>
    <dgm:cxn modelId="{7507E0E6-08BB-4477-93B8-67AA1454E8FD}" type="presParOf" srcId="{58EE893C-4ABF-40C5-A67E-32D8D5C7E7C0}" destId="{4CE73FD4-C0F9-4438-AF60-FE81449CD326}" srcOrd="8" destOrd="0" presId="urn:microsoft.com/office/officeart/2005/8/layout/process3"/>
    <dgm:cxn modelId="{38CAB5BE-997F-4765-AA49-DFABD3C87167}" type="presParOf" srcId="{4CE73FD4-C0F9-4438-AF60-FE81449CD326}" destId="{A3A5B89F-721A-47C8-8A64-03F7057422AB}" srcOrd="0" destOrd="0" presId="urn:microsoft.com/office/officeart/2005/8/layout/process3"/>
    <dgm:cxn modelId="{3AB0295C-716E-41F6-8C59-4DCC63516AAF}" type="presParOf" srcId="{4CE73FD4-C0F9-4438-AF60-FE81449CD326}" destId="{6C08AAE5-8B10-41D5-AFEB-E1393D03FD75}" srcOrd="1" destOrd="0" presId="urn:microsoft.com/office/officeart/2005/8/layout/process3"/>
    <dgm:cxn modelId="{86FC5928-F675-46B3-9138-8D15A152C4EA}" type="presParOf" srcId="{4CE73FD4-C0F9-4438-AF60-FE81449CD326}" destId="{E7C56947-9B58-4D78-94A5-535FA1BBFAD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58CD1-976F-4CD6-9042-02A0C94371A6}">
      <dsp:nvSpPr>
        <dsp:cNvPr id="0" name=""/>
        <dsp:cNvSpPr/>
      </dsp:nvSpPr>
      <dsp:spPr>
        <a:xfrm>
          <a:off x="5580" y="554482"/>
          <a:ext cx="1299935" cy="8208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/>
            <a:t>01</a:t>
          </a:r>
        </a:p>
      </dsp:txBody>
      <dsp:txXfrm>
        <a:off x="5580" y="554482"/>
        <a:ext cx="1299935" cy="519974"/>
      </dsp:txXfrm>
    </dsp:sp>
    <dsp:sp modelId="{50781E9A-DA2D-4ED5-8D82-7237BBD5A643}">
      <dsp:nvSpPr>
        <dsp:cNvPr id="0" name=""/>
        <dsp:cNvSpPr/>
      </dsp:nvSpPr>
      <dsp:spPr>
        <a:xfrm>
          <a:off x="164841" y="1250786"/>
          <a:ext cx="1513917" cy="10944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/>
            <a:t>Falta de competência técnica</a:t>
          </a:r>
        </a:p>
      </dsp:txBody>
      <dsp:txXfrm>
        <a:off x="196895" y="1282840"/>
        <a:ext cx="1449809" cy="1030292"/>
      </dsp:txXfrm>
    </dsp:sp>
    <dsp:sp modelId="{0513717A-8706-4860-9B14-F16C3653A090}">
      <dsp:nvSpPr>
        <dsp:cNvPr id="0" name=""/>
        <dsp:cNvSpPr/>
      </dsp:nvSpPr>
      <dsp:spPr>
        <a:xfrm>
          <a:off x="1529329" y="652646"/>
          <a:ext cx="474484" cy="32364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000" kern="1200"/>
        </a:p>
      </dsp:txBody>
      <dsp:txXfrm>
        <a:off x="1529329" y="717375"/>
        <a:ext cx="377390" cy="194188"/>
      </dsp:txXfrm>
    </dsp:sp>
    <dsp:sp modelId="{38AF6A6B-B7A4-45B4-B2A4-EAA8BED51136}">
      <dsp:nvSpPr>
        <dsp:cNvPr id="0" name=""/>
        <dsp:cNvSpPr/>
      </dsp:nvSpPr>
      <dsp:spPr>
        <a:xfrm>
          <a:off x="2200769" y="554482"/>
          <a:ext cx="1299935" cy="8208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/>
            <a:t>02</a:t>
          </a:r>
        </a:p>
      </dsp:txBody>
      <dsp:txXfrm>
        <a:off x="2200769" y="554482"/>
        <a:ext cx="1299935" cy="519974"/>
      </dsp:txXfrm>
    </dsp:sp>
    <dsp:sp modelId="{E41F815B-3B0D-4C0D-B0E5-1E2C83D49500}">
      <dsp:nvSpPr>
        <dsp:cNvPr id="0" name=""/>
        <dsp:cNvSpPr/>
      </dsp:nvSpPr>
      <dsp:spPr>
        <a:xfrm>
          <a:off x="2360030" y="1250786"/>
          <a:ext cx="1513917" cy="10944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/>
            <a:t>Não vale a pena o esforço</a:t>
          </a:r>
        </a:p>
      </dsp:txBody>
      <dsp:txXfrm>
        <a:off x="2392084" y="1282840"/>
        <a:ext cx="1449809" cy="1030292"/>
      </dsp:txXfrm>
    </dsp:sp>
    <dsp:sp modelId="{D8D7A164-A9DE-4B5E-AFE2-87DCC682CE20}">
      <dsp:nvSpPr>
        <dsp:cNvPr id="0" name=""/>
        <dsp:cNvSpPr/>
      </dsp:nvSpPr>
      <dsp:spPr>
        <a:xfrm>
          <a:off x="3724518" y="652646"/>
          <a:ext cx="474484" cy="32364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000" kern="1200"/>
        </a:p>
      </dsp:txBody>
      <dsp:txXfrm>
        <a:off x="3724518" y="717375"/>
        <a:ext cx="377390" cy="194188"/>
      </dsp:txXfrm>
    </dsp:sp>
    <dsp:sp modelId="{0C37B99B-F602-4CAF-95D1-B319B6F5D6CE}">
      <dsp:nvSpPr>
        <dsp:cNvPr id="0" name=""/>
        <dsp:cNvSpPr/>
      </dsp:nvSpPr>
      <dsp:spPr>
        <a:xfrm>
          <a:off x="4395958" y="554482"/>
          <a:ext cx="1299935" cy="8208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/>
            <a:t>03</a:t>
          </a:r>
        </a:p>
      </dsp:txBody>
      <dsp:txXfrm>
        <a:off x="4395958" y="554482"/>
        <a:ext cx="1299935" cy="519974"/>
      </dsp:txXfrm>
    </dsp:sp>
    <dsp:sp modelId="{EFFFA579-A687-47A0-9C46-10E2EFC0B743}">
      <dsp:nvSpPr>
        <dsp:cNvPr id="0" name=""/>
        <dsp:cNvSpPr/>
      </dsp:nvSpPr>
      <dsp:spPr>
        <a:xfrm>
          <a:off x="4555219" y="1250786"/>
          <a:ext cx="1513917" cy="10944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/>
            <a:t>Material insuficiente</a:t>
          </a:r>
        </a:p>
      </dsp:txBody>
      <dsp:txXfrm>
        <a:off x="4587273" y="1282840"/>
        <a:ext cx="1449809" cy="1030292"/>
      </dsp:txXfrm>
    </dsp:sp>
    <dsp:sp modelId="{E8B92496-1002-47BE-A71D-DE62562F2FF5}">
      <dsp:nvSpPr>
        <dsp:cNvPr id="0" name=""/>
        <dsp:cNvSpPr/>
      </dsp:nvSpPr>
      <dsp:spPr>
        <a:xfrm>
          <a:off x="5919707" y="652646"/>
          <a:ext cx="474484" cy="32364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000" kern="1200"/>
        </a:p>
      </dsp:txBody>
      <dsp:txXfrm>
        <a:off x="5919707" y="717375"/>
        <a:ext cx="377390" cy="194188"/>
      </dsp:txXfrm>
    </dsp:sp>
    <dsp:sp modelId="{57590A5E-249D-44A5-8BC1-488EBFBF19DE}">
      <dsp:nvSpPr>
        <dsp:cNvPr id="0" name=""/>
        <dsp:cNvSpPr/>
      </dsp:nvSpPr>
      <dsp:spPr>
        <a:xfrm>
          <a:off x="6591147" y="554482"/>
          <a:ext cx="1299935" cy="8208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/>
            <a:t>04</a:t>
          </a:r>
        </a:p>
      </dsp:txBody>
      <dsp:txXfrm>
        <a:off x="6591147" y="554482"/>
        <a:ext cx="1299935" cy="519974"/>
      </dsp:txXfrm>
    </dsp:sp>
    <dsp:sp modelId="{B2B89898-C818-459E-A7C7-F1F4184BD4C2}">
      <dsp:nvSpPr>
        <dsp:cNvPr id="0" name=""/>
        <dsp:cNvSpPr/>
      </dsp:nvSpPr>
      <dsp:spPr>
        <a:xfrm>
          <a:off x="6750408" y="1250786"/>
          <a:ext cx="1513917" cy="10944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/>
            <a:t>Controlo descrescente</a:t>
          </a:r>
        </a:p>
      </dsp:txBody>
      <dsp:txXfrm>
        <a:off x="6782462" y="1282840"/>
        <a:ext cx="1449809" cy="1030292"/>
      </dsp:txXfrm>
    </dsp:sp>
    <dsp:sp modelId="{F291E323-076B-411E-B16B-D8C1EACACAD6}">
      <dsp:nvSpPr>
        <dsp:cNvPr id="0" name=""/>
        <dsp:cNvSpPr/>
      </dsp:nvSpPr>
      <dsp:spPr>
        <a:xfrm>
          <a:off x="8114896" y="652646"/>
          <a:ext cx="474484" cy="32364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000" kern="1200"/>
        </a:p>
      </dsp:txBody>
      <dsp:txXfrm>
        <a:off x="8114896" y="717375"/>
        <a:ext cx="377390" cy="194188"/>
      </dsp:txXfrm>
    </dsp:sp>
    <dsp:sp modelId="{6C08AAE5-8B10-41D5-AFEB-E1393D03FD75}">
      <dsp:nvSpPr>
        <dsp:cNvPr id="0" name=""/>
        <dsp:cNvSpPr/>
      </dsp:nvSpPr>
      <dsp:spPr>
        <a:xfrm>
          <a:off x="8786336" y="554482"/>
          <a:ext cx="1299935" cy="8208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/>
            <a:t>05</a:t>
          </a:r>
        </a:p>
      </dsp:txBody>
      <dsp:txXfrm>
        <a:off x="8786336" y="554482"/>
        <a:ext cx="1299935" cy="519974"/>
      </dsp:txXfrm>
    </dsp:sp>
    <dsp:sp modelId="{E7C56947-9B58-4D78-94A5-535FA1BBFAD8}">
      <dsp:nvSpPr>
        <dsp:cNvPr id="0" name=""/>
        <dsp:cNvSpPr/>
      </dsp:nvSpPr>
      <dsp:spPr>
        <a:xfrm>
          <a:off x="8945597" y="1250786"/>
          <a:ext cx="1513917" cy="10944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/>
            <a:t>Falta de tempo</a:t>
          </a:r>
        </a:p>
      </dsp:txBody>
      <dsp:txXfrm>
        <a:off x="8977651" y="1282840"/>
        <a:ext cx="1449809" cy="1030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5C33B-0B29-4542-A76F-E6CAEC265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652350-9B7C-457D-87D9-E8D5EA797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2FE289F-C040-466D-9AF3-B9E4DE57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CE19-BDCB-45DC-9457-3D318C5A01DC}" type="datetimeFigureOut">
              <a:rPr lang="pt-PT" smtClean="0"/>
              <a:t>02/03/2024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CD0F64C-AA99-4EED-8172-7890F1039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6490484-130B-45C1-AF7B-406966F8C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B995-6AD3-4BD0-A048-892E997795A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125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844F82-8B1C-483C-9C78-023E48F33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FD1282D-D156-452B-86C2-6A797E3EB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F6667BA-5987-4F3A-A19C-53ACC0A19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CE19-BDCB-45DC-9457-3D318C5A01DC}" type="datetimeFigureOut">
              <a:rPr lang="pt-PT" smtClean="0"/>
              <a:t>02/03/2024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039FC0A-C3CE-4C39-B413-40658309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05ED1AD-CF18-4BDA-A2BB-58B779FA7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B995-6AD3-4BD0-A048-892E997795A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545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66CBBF-457E-4A25-B0C2-5B22558E3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C92850D-0D27-45FD-9BA4-F767B596A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1F5F177-007C-4CD2-B5B3-EC119AE44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CE19-BDCB-45DC-9457-3D318C5A01DC}" type="datetimeFigureOut">
              <a:rPr lang="pt-PT" smtClean="0"/>
              <a:t>02/03/2024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EC4AB16-7E18-488D-81FA-76B31098A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0FDC79C-2200-4660-BFB1-312A6653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B995-6AD3-4BD0-A048-892E997795A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329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9DDCC-99D2-4251-8FF3-39CF455C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373BC26-C1E8-459E-9762-F9879310E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408681F-726B-4678-A01A-44CCD4F73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CE19-BDCB-45DC-9457-3D318C5A01DC}" type="datetimeFigureOut">
              <a:rPr lang="pt-PT" smtClean="0"/>
              <a:t>02/03/2024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E0DD59-DF9B-4E62-AD81-4F6915F51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0DA28DE-33BD-41DC-ACC0-60B30FC9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B995-6AD3-4BD0-A048-892E997795A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468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A1CA2-8084-42E8-9943-FA6C5059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A14681C-87C8-4EC7-8994-C03A0BE24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CFDBAE9-416E-49AB-A2D7-B68E7DDC2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CE19-BDCB-45DC-9457-3D318C5A01DC}" type="datetimeFigureOut">
              <a:rPr lang="pt-PT" smtClean="0"/>
              <a:t>02/03/2024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5C7286C-429B-4E7F-BD1E-4E656A09F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966B942-4289-467C-9C50-13A7DF3B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B995-6AD3-4BD0-A048-892E997795A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002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48FFA-CDC6-4495-9856-96A87184A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9B1FA16-69F7-4D0D-8836-D4C06B2BF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2A760A8-2AF8-4245-BD3E-EDA609B1E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194724E-7836-4EC1-953C-B1A3D14AE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CE19-BDCB-45DC-9457-3D318C5A01DC}" type="datetimeFigureOut">
              <a:rPr lang="pt-PT" smtClean="0"/>
              <a:t>02/03/2024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DE2677B-D6ED-4F3F-B682-F10EF3F46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A04FB94-1876-4E8E-AC60-C559CCA32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B995-6AD3-4BD0-A048-892E997795A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13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ECDF28-8663-45D1-9D20-1E6DF67A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A1F9AC0-4F93-47F9-A4C7-C96A424E0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19560C1-08E4-450C-9D52-92D263C77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A1953FD9-AF1B-4118-8679-EDED7C1F4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2F363C2B-1F3D-444D-9D74-494F4FF17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4602ABB5-7A61-497A-B406-3016C7F1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CE19-BDCB-45DC-9457-3D318C5A01DC}" type="datetimeFigureOut">
              <a:rPr lang="pt-PT" smtClean="0"/>
              <a:t>02/03/2024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4189EEC-FE71-4200-83E8-29F72F5DC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FC7F7C68-CECC-42B2-974E-F6EF6430D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B995-6AD3-4BD0-A048-892E997795A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624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7B3E5-D209-468A-943A-73617D6E4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1AE8C24F-594E-4638-A49A-010C30F8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CE19-BDCB-45DC-9457-3D318C5A01DC}" type="datetimeFigureOut">
              <a:rPr lang="pt-PT" smtClean="0"/>
              <a:t>02/03/2024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EC18C0AF-D7F6-42A6-9340-91A21835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B3837CC-F74F-4F59-96EA-6AE27A1A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B995-6AD3-4BD0-A048-892E997795A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980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31D59063-7C96-4C9A-B3BD-CED8F7B0A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CE19-BDCB-45DC-9457-3D318C5A01DC}" type="datetimeFigureOut">
              <a:rPr lang="pt-PT" smtClean="0"/>
              <a:t>02/03/2024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FD94376C-2AE0-4070-9E3A-0AFF667A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9C8696E-3870-410B-AAF6-12E2D780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B995-6AD3-4BD0-A048-892E997795A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319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DFE97A-8A10-488D-B4E0-CFB12D20D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9C5B165-36F0-44E0-8EE0-C5A1081BA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D604088-953F-4187-AA24-D0491D0A4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ECFEB72-24B4-4275-87DB-F714B817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CE19-BDCB-45DC-9457-3D318C5A01DC}" type="datetimeFigureOut">
              <a:rPr lang="pt-PT" smtClean="0"/>
              <a:t>02/03/2024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0C4AD53-8380-4121-88C1-42F61FDE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4ED0B18-5F7A-4877-83B4-C934C0FCE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B995-6AD3-4BD0-A048-892E997795A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131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9D0708-9814-4AAF-A51B-D28A747E7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29A84D33-5778-4283-A871-C35BCFD52A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2BA9A31-2785-4782-9483-B78D3F637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8421A65-77A7-4089-9BEF-69132DD16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CE19-BDCB-45DC-9457-3D318C5A01DC}" type="datetimeFigureOut">
              <a:rPr lang="pt-PT" smtClean="0"/>
              <a:t>02/03/2024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C63D24D-F917-4A41-AB33-5A2A50B78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5FDEDF0-4522-402E-B580-A2EF93C4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B995-6AD3-4BD0-A048-892E997795A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120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F1DEF196-55A2-4C37-8990-1E5F0F829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E498D45-71F0-49BA-8369-A0CCA424F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5F4A549-FCE6-41C9-842B-4B569C292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2CE19-BDCB-45DC-9457-3D318C5A01DC}" type="datetimeFigureOut">
              <a:rPr lang="pt-PT" smtClean="0"/>
              <a:t>02/03/2024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972A61C-0587-4680-B6B7-D4DF0B408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72996D4-768E-4D1F-A4E3-48D5546C3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1B995-6AD3-4BD0-A048-892E997795A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998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ANPRIPT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ANPRIPT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7.jpg"/><Relationship Id="rId4" Type="http://schemas.openxmlformats.org/officeDocument/2006/relationships/hyperlink" Target="https://www.facebook.com/anpriPT?ref=bookmarks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dlet.com/ricardocarvalho14/chatbot-educativos-mciy75vmxzbkg4b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www.facebook.com/anpriPT?ref=bookmarks" TargetMode="External"/><Relationship Id="rId7" Type="http://schemas.openxmlformats.org/officeDocument/2006/relationships/hyperlink" Target="https://plus.google.com/u/5/" TargetMode="External"/><Relationship Id="rId2" Type="http://schemas.openxmlformats.org/officeDocument/2006/relationships/hyperlink" Target="mailto:anpri@anpri.p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twitter.com/ANPRIPT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NPRIP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10">
            <a:extLst>
              <a:ext uri="{FF2B5EF4-FFF2-40B4-BE49-F238E27FC236}">
                <a16:creationId xmlns:a16="http://schemas.microsoft.com/office/drawing/2014/main" id="{5C22BDBE-E861-4701-9A37-C1C35C154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79" y="6370039"/>
            <a:ext cx="3114902" cy="461962"/>
          </a:xfrm>
        </p:spPr>
        <p:txBody>
          <a:bodyPr>
            <a:normAutofit/>
          </a:bodyPr>
          <a:lstStyle/>
          <a:p>
            <a:pPr algn="l"/>
            <a:r>
              <a:rPr lang="pt-P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http://www.anpri.pt/    geral</a:t>
            </a:r>
            <a:r>
              <a:rPr lang="pt-PT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@anpri.pt</a:t>
            </a:r>
            <a:endParaRPr lang="pt-PT" sz="1200" dirty="0"/>
          </a:p>
        </p:txBody>
      </p:sp>
      <p:pic>
        <p:nvPicPr>
          <p:cNvPr id="9" name="Marcador de Posição de Conteúdo 5">
            <a:extLst>
              <a:ext uri="{FF2B5EF4-FFF2-40B4-BE49-F238E27FC236}">
                <a16:creationId xmlns:a16="http://schemas.microsoft.com/office/drawing/2014/main" id="{B39F33BF-6C82-46B7-B181-2FEE60C43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1" y="346639"/>
            <a:ext cx="1339323" cy="1313062"/>
          </a:xfrm>
          <a:prstGeom prst="rect">
            <a:avLst/>
          </a:prstGeom>
        </p:spPr>
      </p:pic>
      <p:pic>
        <p:nvPicPr>
          <p:cNvPr id="14" name="Imagem 21">
            <a:hlinkClick r:id="rId4"/>
            <a:extLst>
              <a:ext uri="{FF2B5EF4-FFF2-40B4-BE49-F238E27FC236}">
                <a16:creationId xmlns:a16="http://schemas.microsoft.com/office/drawing/2014/main" id="{9227EB1C-E567-45BC-8682-E1FA12DF4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532820" y="6481185"/>
            <a:ext cx="279400" cy="276225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15" name="Imagem 20">
            <a:hlinkClick r:id="rId6"/>
            <a:extLst>
              <a:ext uri="{FF2B5EF4-FFF2-40B4-BE49-F238E27FC236}">
                <a16:creationId xmlns:a16="http://schemas.microsoft.com/office/drawing/2014/main" id="{AE2E0CFC-DE56-4FB2-9026-A03EC4076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869710" y="6484360"/>
            <a:ext cx="276225" cy="273050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16" name="Imagem 19">
            <a:hlinkClick r:id="rId8"/>
            <a:extLst>
              <a:ext uri="{FF2B5EF4-FFF2-40B4-BE49-F238E27FC236}">
                <a16:creationId xmlns:a16="http://schemas.microsoft.com/office/drawing/2014/main" id="{291C78CE-46B3-4FBF-BA95-A9FF1CF4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217063" y="6479743"/>
            <a:ext cx="276225" cy="274638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sp>
        <p:nvSpPr>
          <p:cNvPr id="18" name="Subtítulo 2">
            <a:extLst>
              <a:ext uri="{FF2B5EF4-FFF2-40B4-BE49-F238E27FC236}">
                <a16:creationId xmlns:a16="http://schemas.microsoft.com/office/drawing/2014/main" id="{D02C7FAA-8951-4D92-9AEF-A2B4F0310108}"/>
              </a:ext>
            </a:extLst>
          </p:cNvPr>
          <p:cNvSpPr txBox="1">
            <a:spLocks/>
          </p:cNvSpPr>
          <p:nvPr/>
        </p:nvSpPr>
        <p:spPr>
          <a:xfrm>
            <a:off x="25638" y="5806351"/>
            <a:ext cx="2658454" cy="461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800" b="1" dirty="0"/>
              <a:t>Fernanda Ledesma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B15BAA0A-5319-47D6-AE10-ECB23B06A17C}"/>
              </a:ext>
            </a:extLst>
          </p:cNvPr>
          <p:cNvSpPr/>
          <p:nvPr/>
        </p:nvSpPr>
        <p:spPr>
          <a:xfrm>
            <a:off x="147764" y="6215685"/>
            <a:ext cx="3297567" cy="5345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F0EE8CA-A96E-B036-B505-2826DCE69F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546" y="8907"/>
            <a:ext cx="6858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2F1133A-0E59-0C44-8EDE-8EC87B4E6A97}"/>
              </a:ext>
            </a:extLst>
          </p:cNvPr>
          <p:cNvSpPr txBox="1">
            <a:spLocks/>
          </p:cNvSpPr>
          <p:nvPr/>
        </p:nvSpPr>
        <p:spPr>
          <a:xfrm>
            <a:off x="0" y="1659701"/>
            <a:ext cx="2658454" cy="234949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6213">
              <a:lnSpc>
                <a:spcPct val="150000"/>
              </a:lnSpc>
              <a:tabLst>
                <a:tab pos="8069263" algn="l"/>
                <a:tab pos="8518525" algn="l"/>
              </a:tabLst>
            </a:pPr>
            <a:r>
              <a:rPr lang="pt-PT" sz="1600" b="1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INOVAÇÃO PEDAGÓGICA</a:t>
            </a:r>
          </a:p>
          <a:p>
            <a:pPr marL="176213">
              <a:lnSpc>
                <a:spcPct val="150000"/>
              </a:lnSpc>
              <a:tabLst>
                <a:tab pos="8069263" algn="l"/>
                <a:tab pos="8518525" algn="l"/>
              </a:tabLst>
            </a:pPr>
            <a:r>
              <a:rPr lang="pt-PT" sz="1600" b="1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E </a:t>
            </a:r>
          </a:p>
          <a:p>
            <a:pPr marL="176213">
              <a:lnSpc>
                <a:spcPct val="150000"/>
              </a:lnSpc>
              <a:tabLst>
                <a:tab pos="8069263" algn="l"/>
                <a:tab pos="8518525" algn="l"/>
              </a:tabLst>
            </a:pPr>
            <a:r>
              <a:rPr lang="pt-PT" sz="1600" b="1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TRANSIÇÃO DIGITAL</a:t>
            </a:r>
            <a:br>
              <a:rPr lang="pt-PT" sz="2000" b="1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</a:br>
            <a:endParaRPr lang="pt-PT" sz="1050" cap="small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1B7DC9-78DD-9393-4BA6-7867F66A5024}"/>
              </a:ext>
            </a:extLst>
          </p:cNvPr>
          <p:cNvSpPr txBox="1"/>
          <p:nvPr/>
        </p:nvSpPr>
        <p:spPr>
          <a:xfrm>
            <a:off x="330612" y="4169933"/>
            <a:ext cx="2162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/>
              <a:t>Imagem gerada pelo </a:t>
            </a:r>
            <a:r>
              <a:rPr lang="pt-PT" sz="1200" dirty="0" err="1"/>
              <a:t>Copilot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3018699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56ABD-E9C2-284E-4BBE-74C7653A5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9">
            <a:extLst>
              <a:ext uri="{FF2B5EF4-FFF2-40B4-BE49-F238E27FC236}">
                <a16:creationId xmlns:a16="http://schemas.microsoft.com/office/drawing/2014/main" id="{ECD79BEF-3566-BD70-EC62-B0F6530BC635}"/>
              </a:ext>
            </a:extLst>
          </p:cNvPr>
          <p:cNvSpPr txBox="1"/>
          <p:nvPr/>
        </p:nvSpPr>
        <p:spPr>
          <a:xfrm>
            <a:off x="1062929" y="321107"/>
            <a:ext cx="2238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cs typeface="Poppins" pitchFamily="2" charset="77"/>
              </a:rPr>
              <a:t>APLICAÇÕES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833E934-BC11-B3DF-5D72-846849C2E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108" y="34839"/>
            <a:ext cx="1106037" cy="1192362"/>
          </a:xfrm>
          <a:prstGeom prst="rect">
            <a:avLst/>
          </a:prstGeom>
        </p:spPr>
      </p:pic>
      <p:sp>
        <p:nvSpPr>
          <p:cNvPr id="7" name="TextBox 60">
            <a:extLst>
              <a:ext uri="{FF2B5EF4-FFF2-40B4-BE49-F238E27FC236}">
                <a16:creationId xmlns:a16="http://schemas.microsoft.com/office/drawing/2014/main" id="{C134BFF8-1366-C263-64FC-C0A1EF23B8F9}"/>
              </a:ext>
            </a:extLst>
          </p:cNvPr>
          <p:cNvSpPr txBox="1"/>
          <p:nvPr/>
        </p:nvSpPr>
        <p:spPr>
          <a:xfrm>
            <a:off x="1062929" y="857540"/>
            <a:ext cx="5809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50" dirty="0" err="1">
                <a:cs typeface="Poppins Light" pitchFamily="2" charset="77"/>
              </a:rPr>
              <a:t>Criar</a:t>
            </a:r>
            <a:r>
              <a:rPr lang="en-US" sz="2000" spc="150" dirty="0">
                <a:cs typeface="Poppins Light" pitchFamily="2" charset="77"/>
              </a:rPr>
              <a:t> Chatbots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8160177-970E-C666-4371-8489418AAE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37" r="4376"/>
          <a:stretch/>
        </p:blipFill>
        <p:spPr>
          <a:xfrm>
            <a:off x="1439978" y="1257650"/>
            <a:ext cx="9312044" cy="4924155"/>
          </a:xfrm>
          <a:prstGeom prst="rect">
            <a:avLst/>
          </a:prstGeom>
        </p:spPr>
      </p:pic>
      <p:sp>
        <p:nvSpPr>
          <p:cNvPr id="12" name="TextBox 60">
            <a:extLst>
              <a:ext uri="{FF2B5EF4-FFF2-40B4-BE49-F238E27FC236}">
                <a16:creationId xmlns:a16="http://schemas.microsoft.com/office/drawing/2014/main" id="{207B33A3-0241-2F76-8DF4-3E0285F85501}"/>
              </a:ext>
            </a:extLst>
          </p:cNvPr>
          <p:cNvSpPr txBox="1"/>
          <p:nvPr/>
        </p:nvSpPr>
        <p:spPr>
          <a:xfrm>
            <a:off x="6005960" y="6304916"/>
            <a:ext cx="5559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cs typeface="Poppins Light" pitchFamily="2" charset="77"/>
                <a:hlinkClick r:id="rId4"/>
              </a:rPr>
              <a:t>https://padlet.com/ricardocarvalho14/chatbot-educativos-mciy75vmxzbkg4bv</a:t>
            </a:r>
            <a:r>
              <a:rPr lang="en-US" sz="1200" dirty="0">
                <a:cs typeface="Poppins Light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1964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4CA899FD-18B7-44BC-85CA-44FD94CB3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80" y="365125"/>
            <a:ext cx="9190292" cy="984362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600" b="1" cap="small" dirty="0">
                <a:latin typeface="Calibri" pitchFamily="34" charset="0"/>
                <a:cs typeface="Calibri" pitchFamily="34" charset="0"/>
              </a:rPr>
              <a:t>Programas e as Plataformas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4F63B5C-5403-48FA-881C-850052B3E56F}"/>
              </a:ext>
            </a:extLst>
          </p:cNvPr>
          <p:cNvSpPr txBox="1"/>
          <p:nvPr/>
        </p:nvSpPr>
        <p:spPr>
          <a:xfrm>
            <a:off x="349970" y="1669919"/>
            <a:ext cx="4243295" cy="120032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2400" b="1" cap="small" dirty="0">
                <a:latin typeface="Calibri" pitchFamily="34" charset="0"/>
                <a:cs typeface="Calibri" pitchFamily="34" charset="0"/>
              </a:rPr>
              <a:t>As Escolas devem fazer um esforço para manter as plataformas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498BCE4-C5FB-4574-8978-AD739D466FEE}"/>
              </a:ext>
            </a:extLst>
          </p:cNvPr>
          <p:cNvSpPr txBox="1"/>
          <p:nvPr/>
        </p:nvSpPr>
        <p:spPr>
          <a:xfrm>
            <a:off x="368518" y="4609573"/>
            <a:ext cx="4224747" cy="46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t-PT"/>
            </a:defPPr>
            <a:lvl1pPr>
              <a:spcBef>
                <a:spcPct val="0"/>
              </a:spcBef>
              <a:defRPr sz="2400" b="1" cap="small"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PT" dirty="0"/>
              <a:t>Como extensão da sala de aula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9F8151B-16A0-483F-BC8C-79E00F6D949C}"/>
              </a:ext>
            </a:extLst>
          </p:cNvPr>
          <p:cNvSpPr txBox="1"/>
          <p:nvPr/>
        </p:nvSpPr>
        <p:spPr>
          <a:xfrm>
            <a:off x="368519" y="5406315"/>
            <a:ext cx="4224746" cy="8309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t-PT"/>
            </a:defPPr>
            <a:lvl1pPr>
              <a:spcBef>
                <a:spcPct val="0"/>
              </a:spcBef>
              <a:defRPr sz="2400" b="1" cap="small"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PT" dirty="0"/>
              <a:t>Como acervo recursos e materiais pedagógicos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33E8BDC-FF02-483E-BF67-12842BE63D3A}"/>
              </a:ext>
            </a:extLst>
          </p:cNvPr>
          <p:cNvSpPr/>
          <p:nvPr/>
        </p:nvSpPr>
        <p:spPr>
          <a:xfrm>
            <a:off x="336480" y="3753561"/>
            <a:ext cx="27863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No mínimo</a:t>
            </a:r>
          </a:p>
        </p:txBody>
      </p:sp>
      <p:pic>
        <p:nvPicPr>
          <p:cNvPr id="15" name="Imagem 14" descr="33430097_10204813984865036_8645604334593114112_n.jpg">
            <a:extLst>
              <a:ext uri="{FF2B5EF4-FFF2-40B4-BE49-F238E27FC236}">
                <a16:creationId xmlns:a16="http://schemas.microsoft.com/office/drawing/2014/main" id="{5372C434-8358-4BD9-9387-72A4DB1C4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44" y="1645115"/>
            <a:ext cx="4573828" cy="459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2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4CA899FD-18B7-44BC-85CA-44FD94CB3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80" y="365125"/>
            <a:ext cx="9395462" cy="984362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600" b="1" cap="small" dirty="0">
                <a:latin typeface="Calibri" pitchFamily="34" charset="0"/>
                <a:cs typeface="Calibri" pitchFamily="34" charset="0"/>
              </a:rPr>
              <a:t>Comunicar e Colaborar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4F63B5C-5403-48FA-881C-850052B3E56F}"/>
              </a:ext>
            </a:extLst>
          </p:cNvPr>
          <p:cNvSpPr txBox="1"/>
          <p:nvPr/>
        </p:nvSpPr>
        <p:spPr>
          <a:xfrm>
            <a:off x="336480" y="2031846"/>
            <a:ext cx="3094979" cy="46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2400" b="1" cap="small" dirty="0">
                <a:latin typeface="Calibri" pitchFamily="34" charset="0"/>
                <a:cs typeface="Calibri" pitchFamily="34" charset="0"/>
              </a:rPr>
              <a:t>Resistências</a:t>
            </a:r>
          </a:p>
        </p:txBody>
      </p:sp>
      <p:pic>
        <p:nvPicPr>
          <p:cNvPr id="8" name="Imagem 7" descr="maxresdefault.jpg">
            <a:extLst>
              <a:ext uri="{FF2B5EF4-FFF2-40B4-BE49-F238E27FC236}">
                <a16:creationId xmlns:a16="http://schemas.microsoft.com/office/drawing/2014/main" id="{7B7731F0-0B2B-442C-B7B1-138E93B58F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81" t="13889" r="13281"/>
          <a:stretch>
            <a:fillRect/>
          </a:stretch>
        </p:blipFill>
        <p:spPr>
          <a:xfrm>
            <a:off x="3522845" y="2007742"/>
            <a:ext cx="6209097" cy="409534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93C7E6F-18BD-4046-BFCF-57F44113F22B}"/>
              </a:ext>
            </a:extLst>
          </p:cNvPr>
          <p:cNvSpPr txBox="1"/>
          <p:nvPr/>
        </p:nvSpPr>
        <p:spPr>
          <a:xfrm>
            <a:off x="336480" y="2603306"/>
            <a:ext cx="31863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2400" dirty="0">
                <a:latin typeface="+mj-lt"/>
              </a:rPr>
              <a:t>Falta de hábito </a:t>
            </a:r>
          </a:p>
          <a:p>
            <a:pPr lvl="0"/>
            <a:r>
              <a:rPr lang="pt-PT" sz="2400" dirty="0">
                <a:latin typeface="+mj-lt"/>
              </a:rPr>
              <a:t>de </a:t>
            </a:r>
            <a:r>
              <a:rPr lang="pt-PT" sz="2400" b="1" dirty="0">
                <a:latin typeface="+mj-lt"/>
              </a:rPr>
              <a:t>trabalho colaborativo</a:t>
            </a:r>
          </a:p>
          <a:p>
            <a:pPr lvl="0"/>
            <a:endParaRPr lang="pt-PT" sz="2400" dirty="0">
              <a:latin typeface="+mj-lt"/>
            </a:endParaRPr>
          </a:p>
          <a:p>
            <a:pPr lvl="0"/>
            <a:r>
              <a:rPr lang="pt-PT" sz="2400" b="1" dirty="0">
                <a:latin typeface="+mj-lt"/>
              </a:rPr>
              <a:t>Envolvimento </a:t>
            </a:r>
          </a:p>
          <a:p>
            <a:pPr lvl="0"/>
            <a:r>
              <a:rPr lang="pt-PT" sz="2400" b="1" dirty="0">
                <a:latin typeface="+mj-lt"/>
              </a:rPr>
              <a:t>das pessoas</a:t>
            </a:r>
          </a:p>
          <a:p>
            <a:pPr lvl="0"/>
            <a:endParaRPr lang="pt-PT" sz="2400" dirty="0">
              <a:latin typeface="+mj-lt"/>
            </a:endParaRPr>
          </a:p>
          <a:p>
            <a:pPr lvl="0"/>
            <a:r>
              <a:rPr lang="pt-PT" sz="2400" dirty="0">
                <a:latin typeface="+mj-lt"/>
              </a:rPr>
              <a:t>Os </a:t>
            </a:r>
            <a:r>
              <a:rPr lang="pt-PT" sz="2400" b="1" dirty="0">
                <a:latin typeface="+mj-lt"/>
              </a:rPr>
              <a:t>receios</a:t>
            </a:r>
            <a:r>
              <a:rPr lang="pt-PT" sz="2400" dirty="0">
                <a:latin typeface="+mj-lt"/>
              </a:rPr>
              <a:t> da mudança </a:t>
            </a:r>
          </a:p>
          <a:p>
            <a:pPr lvl="0"/>
            <a:endParaRPr lang="pt-PT" sz="2400" dirty="0">
              <a:latin typeface="+mj-lt"/>
            </a:endParaRPr>
          </a:p>
          <a:p>
            <a:pPr lvl="0"/>
            <a:r>
              <a:rPr lang="pt-PT" sz="2400" dirty="0">
                <a:latin typeface="+mj-lt"/>
              </a:rPr>
              <a:t>Indisponibilidade</a:t>
            </a:r>
          </a:p>
          <a:p>
            <a:pPr lvl="0"/>
            <a:r>
              <a:rPr lang="pt-PT" sz="2400" dirty="0">
                <a:latin typeface="+mj-lt"/>
              </a:rPr>
              <a:t>…</a:t>
            </a:r>
          </a:p>
        </p:txBody>
      </p:sp>
      <p:sp>
        <p:nvSpPr>
          <p:cNvPr id="2" name="AutoShape 26">
            <a:extLst>
              <a:ext uri="{FF2B5EF4-FFF2-40B4-BE49-F238E27FC236}">
                <a16:creationId xmlns:a16="http://schemas.microsoft.com/office/drawing/2014/main" id="{B332825C-44BC-772E-CA29-9035F23CF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8953" y="5947657"/>
            <a:ext cx="869945" cy="15543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" name="Rectangle 22">
            <a:extLst>
              <a:ext uri="{FF2B5EF4-FFF2-40B4-BE49-F238E27FC236}">
                <a16:creationId xmlns:a16="http://schemas.microsoft.com/office/drawing/2014/main" id="{56B1E69F-90F9-56D0-EDCC-F1D39BF0C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6913" y="2031846"/>
            <a:ext cx="696743" cy="3864691"/>
          </a:xfrm>
          <a:prstGeom prst="rect">
            <a:avLst/>
          </a:prstGeom>
          <a:solidFill>
            <a:srgbClr val="A66BD3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GESTÃO DE PROCESSOS</a:t>
            </a:r>
            <a:endParaRPr kumimoji="0" lang="pt-PT" altLang="pt-PT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50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1DF68-2353-22F1-73B7-5FFE2288A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92B1B65-980F-5B25-AABC-BF49F7048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10" y="261926"/>
            <a:ext cx="10813078" cy="984362"/>
          </a:xfrm>
          <a:solidFill>
            <a:schemeClr val="bg2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600" b="1" dirty="0">
                <a:cs typeface="Poppins" pitchFamily="2" charset="77"/>
              </a:rPr>
              <a:t>FORMAÇÃO CONTÍNUA DE PROFESSORES</a:t>
            </a:r>
            <a:endParaRPr lang="pt-PT" sz="3600" b="1" cap="smal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28">
            <a:extLst>
              <a:ext uri="{FF2B5EF4-FFF2-40B4-BE49-F238E27FC236}">
                <a16:creationId xmlns:a16="http://schemas.microsoft.com/office/drawing/2014/main" id="{3E00B9EB-BAB4-E44B-22C0-536B143CE0DB}"/>
              </a:ext>
            </a:extLst>
          </p:cNvPr>
          <p:cNvSpPr txBox="1"/>
          <p:nvPr/>
        </p:nvSpPr>
        <p:spPr>
          <a:xfrm>
            <a:off x="5490284" y="1909143"/>
            <a:ext cx="1996124" cy="52322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800" b="1" dirty="0">
                <a:solidFill>
                  <a:srgbClr val="F3A60D"/>
                </a:solidFill>
                <a:ea typeface="League Spartan" charset="0"/>
                <a:cs typeface="Poppins" pitchFamily="2" charset="77"/>
              </a:rPr>
              <a:t>PEDAGOGIA</a:t>
            </a:r>
          </a:p>
        </p:txBody>
      </p:sp>
      <p:sp>
        <p:nvSpPr>
          <p:cNvPr id="3" name="TextBox 30">
            <a:extLst>
              <a:ext uri="{FF2B5EF4-FFF2-40B4-BE49-F238E27FC236}">
                <a16:creationId xmlns:a16="http://schemas.microsoft.com/office/drawing/2014/main" id="{B7D20030-D451-E1CA-051B-3A67C6DDB1BF}"/>
              </a:ext>
            </a:extLst>
          </p:cNvPr>
          <p:cNvSpPr txBox="1"/>
          <p:nvPr/>
        </p:nvSpPr>
        <p:spPr>
          <a:xfrm>
            <a:off x="732033" y="5365786"/>
            <a:ext cx="1999009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League Spartan" charset="0"/>
                <a:cs typeface="Poppins" pitchFamily="2" charset="77"/>
              </a:rPr>
              <a:t>TECNOLOGIAS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EFABA37-9A5A-85A8-A1DE-0E043E678FE6}"/>
              </a:ext>
            </a:extLst>
          </p:cNvPr>
          <p:cNvSpPr txBox="1">
            <a:spLocks/>
          </p:cNvSpPr>
          <p:nvPr/>
        </p:nvSpPr>
        <p:spPr>
          <a:xfrm>
            <a:off x="294786" y="3098648"/>
            <a:ext cx="1483060" cy="100226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4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APRENDIZAGENS ESSENCIAIS DE CADA ÁREA </a:t>
            </a:r>
          </a:p>
          <a:p>
            <a:pPr algn="l">
              <a:lnSpc>
                <a:spcPts val="1750"/>
              </a:lnSpc>
            </a:pPr>
            <a:r>
              <a:rPr lang="en-US" sz="14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CURRÍCULAR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A3964BF7-1862-BA30-0263-5387AB4F9886}"/>
              </a:ext>
            </a:extLst>
          </p:cNvPr>
          <p:cNvGrpSpPr/>
          <p:nvPr/>
        </p:nvGrpSpPr>
        <p:grpSpPr>
          <a:xfrm>
            <a:off x="1777846" y="2094970"/>
            <a:ext cx="4447064" cy="4238023"/>
            <a:chOff x="3653648" y="1340566"/>
            <a:chExt cx="4967738" cy="4754881"/>
          </a:xfrm>
        </p:grpSpPr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4CE28AE7-6DBF-D2A4-3749-267BBC714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943" y="1340566"/>
              <a:ext cx="3224443" cy="3420725"/>
            </a:xfrm>
            <a:custGeom>
              <a:avLst/>
              <a:gdLst>
                <a:gd name="T0" fmla="*/ 453 w 958"/>
                <a:gd name="T1" fmla="*/ 0 h 1016"/>
                <a:gd name="T2" fmla="*/ 215 w 958"/>
                <a:gd name="T3" fmla="*/ 59 h 1016"/>
                <a:gd name="T4" fmla="*/ 304 w 958"/>
                <a:gd name="T5" fmla="*/ 119 h 1016"/>
                <a:gd name="T6" fmla="*/ 486 w 958"/>
                <a:gd name="T7" fmla="*/ 514 h 1016"/>
                <a:gd name="T8" fmla="*/ 410 w 958"/>
                <a:gd name="T9" fmla="*/ 778 h 1016"/>
                <a:gd name="T10" fmla="*/ 0 w 958"/>
                <a:gd name="T11" fmla="*/ 732 h 1016"/>
                <a:gd name="T12" fmla="*/ 209 w 958"/>
                <a:gd name="T13" fmla="*/ 960 h 1016"/>
                <a:gd name="T14" fmla="*/ 454 w 958"/>
                <a:gd name="T15" fmla="*/ 1016 h 1016"/>
                <a:gd name="T16" fmla="*/ 722 w 958"/>
                <a:gd name="T17" fmla="*/ 933 h 1016"/>
                <a:gd name="T18" fmla="*/ 958 w 958"/>
                <a:gd name="T19" fmla="*/ 505 h 1016"/>
                <a:gd name="T20" fmla="*/ 453 w 958"/>
                <a:gd name="T21" fmla="*/ 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8" h="1016">
                  <a:moveTo>
                    <a:pt x="453" y="0"/>
                  </a:moveTo>
                  <a:cubicBezTo>
                    <a:pt x="367" y="0"/>
                    <a:pt x="286" y="22"/>
                    <a:pt x="215" y="59"/>
                  </a:cubicBezTo>
                  <a:cubicBezTo>
                    <a:pt x="247" y="76"/>
                    <a:pt x="276" y="96"/>
                    <a:pt x="304" y="119"/>
                  </a:cubicBezTo>
                  <a:cubicBezTo>
                    <a:pt x="416" y="212"/>
                    <a:pt x="497" y="358"/>
                    <a:pt x="486" y="514"/>
                  </a:cubicBezTo>
                  <a:cubicBezTo>
                    <a:pt x="480" y="602"/>
                    <a:pt x="481" y="677"/>
                    <a:pt x="410" y="778"/>
                  </a:cubicBezTo>
                  <a:cubicBezTo>
                    <a:pt x="154" y="1002"/>
                    <a:pt x="0" y="732"/>
                    <a:pt x="0" y="732"/>
                  </a:cubicBezTo>
                  <a:cubicBezTo>
                    <a:pt x="27" y="877"/>
                    <a:pt x="209" y="960"/>
                    <a:pt x="209" y="960"/>
                  </a:cubicBezTo>
                  <a:cubicBezTo>
                    <a:pt x="278" y="996"/>
                    <a:pt x="370" y="1016"/>
                    <a:pt x="454" y="1016"/>
                  </a:cubicBezTo>
                  <a:cubicBezTo>
                    <a:pt x="553" y="1016"/>
                    <a:pt x="644" y="982"/>
                    <a:pt x="722" y="933"/>
                  </a:cubicBezTo>
                  <a:cubicBezTo>
                    <a:pt x="864" y="843"/>
                    <a:pt x="958" y="685"/>
                    <a:pt x="958" y="505"/>
                  </a:cubicBezTo>
                  <a:cubicBezTo>
                    <a:pt x="958" y="226"/>
                    <a:pt x="732" y="0"/>
                    <a:pt x="453" y="0"/>
                  </a:cubicBezTo>
                  <a:close/>
                </a:path>
              </a:pathLst>
            </a:custGeom>
            <a:solidFill>
              <a:srgbClr val="F3A60D"/>
            </a:solidFill>
            <a:ln>
              <a:noFill/>
            </a:ln>
            <a:effectLst/>
          </p:spPr>
          <p:txBody>
            <a:bodyPr vert="horz" wrap="square" lIns="146040" tIns="73020" rIns="146040" bIns="73020" numCol="1" anchor="t" anchorCtr="0" compatLnSpc="1">
              <a:prstTxWarp prst="textNoShape">
                <a:avLst/>
              </a:prstTxWarp>
            </a:bodyPr>
            <a:lstStyle/>
            <a:p>
              <a:endParaRPr lang="en-US" sz="2876" dirty="0">
                <a:latin typeface="Lato Light" panose="020F0502020204030203" pitchFamily="34" charset="0"/>
              </a:endParaRPr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EA4AF1F3-D8D4-BD9B-35AE-B24DA5E67A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3648" y="1354790"/>
              <a:ext cx="3427838" cy="3174661"/>
            </a:xfrm>
            <a:custGeom>
              <a:avLst/>
              <a:gdLst>
                <a:gd name="T0" fmla="*/ 692 w 1018"/>
                <a:gd name="T1" fmla="*/ 395 h 943"/>
                <a:gd name="T2" fmla="*/ 694 w 1018"/>
                <a:gd name="T3" fmla="*/ 397 h 943"/>
                <a:gd name="T4" fmla="*/ 694 w 1018"/>
                <a:gd name="T5" fmla="*/ 397 h 943"/>
                <a:gd name="T6" fmla="*/ 739 w 1018"/>
                <a:gd name="T7" fmla="*/ 393 h 943"/>
                <a:gd name="T8" fmla="*/ 972 w 1018"/>
                <a:gd name="T9" fmla="*/ 627 h 943"/>
                <a:gd name="T10" fmla="*/ 872 w 1018"/>
                <a:gd name="T11" fmla="*/ 818 h 943"/>
                <a:gd name="T12" fmla="*/ 872 w 1018"/>
                <a:gd name="T13" fmla="*/ 818 h 943"/>
                <a:gd name="T14" fmla="*/ 931 w 1018"/>
                <a:gd name="T15" fmla="*/ 774 h 943"/>
                <a:gd name="T16" fmla="*/ 1007 w 1018"/>
                <a:gd name="T17" fmla="*/ 510 h 943"/>
                <a:gd name="T18" fmla="*/ 825 w 1018"/>
                <a:gd name="T19" fmla="*/ 115 h 943"/>
                <a:gd name="T20" fmla="*/ 736 w 1018"/>
                <a:gd name="T21" fmla="*/ 55 h 943"/>
                <a:gd name="T22" fmla="*/ 735 w 1018"/>
                <a:gd name="T23" fmla="*/ 56 h 943"/>
                <a:gd name="T24" fmla="*/ 504 w 1018"/>
                <a:gd name="T25" fmla="*/ 0 h 943"/>
                <a:gd name="T26" fmla="*/ 0 w 1018"/>
                <a:gd name="T27" fmla="*/ 504 h 943"/>
                <a:gd name="T28" fmla="*/ 237 w 1018"/>
                <a:gd name="T29" fmla="*/ 932 h 943"/>
                <a:gd name="T30" fmla="*/ 257 w 1018"/>
                <a:gd name="T31" fmla="*/ 943 h 943"/>
                <a:gd name="T32" fmla="*/ 255 w 1018"/>
                <a:gd name="T33" fmla="*/ 898 h 943"/>
                <a:gd name="T34" fmla="*/ 692 w 1018"/>
                <a:gd name="T35" fmla="*/ 395 h 943"/>
                <a:gd name="T36" fmla="*/ 963 w 1018"/>
                <a:gd name="T37" fmla="*/ 713 h 943"/>
                <a:gd name="T38" fmla="*/ 963 w 1018"/>
                <a:gd name="T39" fmla="*/ 714 h 943"/>
                <a:gd name="T40" fmla="*/ 963 w 1018"/>
                <a:gd name="T41" fmla="*/ 71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8" h="943">
                  <a:moveTo>
                    <a:pt x="692" y="395"/>
                  </a:moveTo>
                  <a:cubicBezTo>
                    <a:pt x="692" y="395"/>
                    <a:pt x="694" y="397"/>
                    <a:pt x="694" y="397"/>
                  </a:cubicBezTo>
                  <a:cubicBezTo>
                    <a:pt x="694" y="397"/>
                    <a:pt x="694" y="397"/>
                    <a:pt x="694" y="397"/>
                  </a:cubicBezTo>
                  <a:cubicBezTo>
                    <a:pt x="708" y="394"/>
                    <a:pt x="723" y="393"/>
                    <a:pt x="739" y="393"/>
                  </a:cubicBezTo>
                  <a:cubicBezTo>
                    <a:pt x="868" y="393"/>
                    <a:pt x="972" y="498"/>
                    <a:pt x="972" y="627"/>
                  </a:cubicBezTo>
                  <a:cubicBezTo>
                    <a:pt x="972" y="706"/>
                    <a:pt x="933" y="776"/>
                    <a:pt x="872" y="818"/>
                  </a:cubicBezTo>
                  <a:cubicBezTo>
                    <a:pt x="872" y="818"/>
                    <a:pt x="872" y="818"/>
                    <a:pt x="872" y="818"/>
                  </a:cubicBezTo>
                  <a:cubicBezTo>
                    <a:pt x="891" y="806"/>
                    <a:pt x="911" y="792"/>
                    <a:pt x="931" y="774"/>
                  </a:cubicBezTo>
                  <a:cubicBezTo>
                    <a:pt x="1002" y="673"/>
                    <a:pt x="1001" y="598"/>
                    <a:pt x="1007" y="510"/>
                  </a:cubicBezTo>
                  <a:cubicBezTo>
                    <a:pt x="1018" y="354"/>
                    <a:pt x="937" y="208"/>
                    <a:pt x="825" y="115"/>
                  </a:cubicBezTo>
                  <a:cubicBezTo>
                    <a:pt x="797" y="92"/>
                    <a:pt x="768" y="72"/>
                    <a:pt x="736" y="55"/>
                  </a:cubicBezTo>
                  <a:cubicBezTo>
                    <a:pt x="735" y="56"/>
                    <a:pt x="735" y="56"/>
                    <a:pt x="735" y="56"/>
                  </a:cubicBezTo>
                  <a:cubicBezTo>
                    <a:pt x="666" y="20"/>
                    <a:pt x="588" y="0"/>
                    <a:pt x="504" y="0"/>
                  </a:cubicBezTo>
                  <a:cubicBezTo>
                    <a:pt x="226" y="0"/>
                    <a:pt x="0" y="226"/>
                    <a:pt x="0" y="504"/>
                  </a:cubicBezTo>
                  <a:cubicBezTo>
                    <a:pt x="0" y="685"/>
                    <a:pt x="95" y="843"/>
                    <a:pt x="237" y="932"/>
                  </a:cubicBezTo>
                  <a:cubicBezTo>
                    <a:pt x="244" y="936"/>
                    <a:pt x="250" y="940"/>
                    <a:pt x="257" y="943"/>
                  </a:cubicBezTo>
                  <a:cubicBezTo>
                    <a:pt x="256" y="928"/>
                    <a:pt x="255" y="913"/>
                    <a:pt x="255" y="898"/>
                  </a:cubicBezTo>
                  <a:cubicBezTo>
                    <a:pt x="255" y="643"/>
                    <a:pt x="449" y="433"/>
                    <a:pt x="692" y="395"/>
                  </a:cubicBezTo>
                  <a:close/>
                  <a:moveTo>
                    <a:pt x="963" y="713"/>
                  </a:moveTo>
                  <a:cubicBezTo>
                    <a:pt x="963" y="714"/>
                    <a:pt x="963" y="714"/>
                    <a:pt x="963" y="714"/>
                  </a:cubicBezTo>
                  <a:cubicBezTo>
                    <a:pt x="963" y="714"/>
                    <a:pt x="963" y="713"/>
                    <a:pt x="963" y="7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146040" tIns="73020" rIns="146040" bIns="73020" numCol="1" anchor="t" anchorCtr="0" compatLnSpc="1">
              <a:prstTxWarp prst="textNoShape">
                <a:avLst/>
              </a:prstTxWarp>
            </a:bodyPr>
            <a:lstStyle/>
            <a:p>
              <a:endParaRPr lang="en-US" sz="2876" dirty="0">
                <a:latin typeface="Lato Light" panose="020F0502020204030203" pitchFamily="34" charset="0"/>
              </a:endParaRPr>
            </a:p>
          </p:txBody>
        </p:sp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CD193FFF-63DF-94FE-56E2-4BA029316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870" y="2684677"/>
              <a:ext cx="3434948" cy="3410770"/>
            </a:xfrm>
            <a:custGeom>
              <a:avLst/>
              <a:gdLst>
                <a:gd name="T0" fmla="*/ 325 w 1020"/>
                <a:gd name="T1" fmla="*/ 421 h 1013"/>
                <a:gd name="T2" fmla="*/ 249 w 1020"/>
                <a:gd name="T3" fmla="*/ 230 h 1013"/>
                <a:gd name="T4" fmla="*/ 439 w 1020"/>
                <a:gd name="T5" fmla="*/ 2 h 1013"/>
                <a:gd name="T6" fmla="*/ 437 w 1020"/>
                <a:gd name="T7" fmla="*/ 0 h 1013"/>
                <a:gd name="T8" fmla="*/ 0 w 1020"/>
                <a:gd name="T9" fmla="*/ 503 h 1013"/>
                <a:gd name="T10" fmla="*/ 510 w 1020"/>
                <a:gd name="T11" fmla="*/ 1013 h 1013"/>
                <a:gd name="T12" fmla="*/ 1020 w 1020"/>
                <a:gd name="T13" fmla="*/ 503 h 1013"/>
                <a:gd name="T14" fmla="*/ 325 w 1020"/>
                <a:gd name="T15" fmla="*/ 421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0" h="1013">
                  <a:moveTo>
                    <a:pt x="325" y="421"/>
                  </a:moveTo>
                  <a:cubicBezTo>
                    <a:pt x="325" y="421"/>
                    <a:pt x="249" y="349"/>
                    <a:pt x="249" y="230"/>
                  </a:cubicBezTo>
                  <a:cubicBezTo>
                    <a:pt x="249" y="116"/>
                    <a:pt x="322" y="34"/>
                    <a:pt x="439" y="2"/>
                  </a:cubicBezTo>
                  <a:cubicBezTo>
                    <a:pt x="439" y="2"/>
                    <a:pt x="437" y="0"/>
                    <a:pt x="437" y="0"/>
                  </a:cubicBezTo>
                  <a:cubicBezTo>
                    <a:pt x="194" y="38"/>
                    <a:pt x="0" y="248"/>
                    <a:pt x="0" y="503"/>
                  </a:cubicBezTo>
                  <a:cubicBezTo>
                    <a:pt x="0" y="785"/>
                    <a:pt x="228" y="1013"/>
                    <a:pt x="510" y="1013"/>
                  </a:cubicBezTo>
                  <a:cubicBezTo>
                    <a:pt x="792" y="1013"/>
                    <a:pt x="1020" y="785"/>
                    <a:pt x="1020" y="503"/>
                  </a:cubicBezTo>
                  <a:cubicBezTo>
                    <a:pt x="1020" y="503"/>
                    <a:pt x="679" y="804"/>
                    <a:pt x="325" y="4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146040" tIns="73020" rIns="146040" bIns="73020" numCol="1" anchor="t" anchorCtr="0" compatLnSpc="1">
              <a:prstTxWarp prst="textNoShape">
                <a:avLst/>
              </a:prstTxWarp>
            </a:bodyPr>
            <a:lstStyle/>
            <a:p>
              <a:endParaRPr lang="en-US" sz="2876" dirty="0">
                <a:latin typeface="Lato Light" panose="020F0502020204030203" pitchFamily="34" charset="0"/>
              </a:endParaRPr>
            </a:p>
          </p:txBody>
        </p:sp>
        <p:sp>
          <p:nvSpPr>
            <p:cNvPr id="14" name="Freeform 296">
              <a:extLst>
                <a:ext uri="{FF2B5EF4-FFF2-40B4-BE49-F238E27FC236}">
                  <a16:creationId xmlns:a16="http://schemas.microsoft.com/office/drawing/2014/main" id="{AF90FAD9-BF39-4B7B-1C99-04B956ACFA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7734" y="3150174"/>
              <a:ext cx="701445" cy="701445"/>
            </a:xfrm>
            <a:custGeom>
              <a:avLst/>
              <a:gdLst>
                <a:gd name="T0" fmla="*/ 172 w 176"/>
                <a:gd name="T1" fmla="*/ 84 h 176"/>
                <a:gd name="T2" fmla="*/ 168 w 176"/>
                <a:gd name="T3" fmla="*/ 88 h 176"/>
                <a:gd name="T4" fmla="*/ 88 w 176"/>
                <a:gd name="T5" fmla="*/ 168 h 176"/>
                <a:gd name="T6" fmla="*/ 24 w 176"/>
                <a:gd name="T7" fmla="*/ 136 h 176"/>
                <a:gd name="T8" fmla="*/ 56 w 176"/>
                <a:gd name="T9" fmla="*/ 136 h 176"/>
                <a:gd name="T10" fmla="*/ 60 w 176"/>
                <a:gd name="T11" fmla="*/ 132 h 176"/>
                <a:gd name="T12" fmla="*/ 56 w 176"/>
                <a:gd name="T13" fmla="*/ 128 h 176"/>
                <a:gd name="T14" fmla="*/ 16 w 176"/>
                <a:gd name="T15" fmla="*/ 128 h 176"/>
                <a:gd name="T16" fmla="*/ 12 w 176"/>
                <a:gd name="T17" fmla="*/ 132 h 176"/>
                <a:gd name="T18" fmla="*/ 12 w 176"/>
                <a:gd name="T19" fmla="*/ 172 h 176"/>
                <a:gd name="T20" fmla="*/ 16 w 176"/>
                <a:gd name="T21" fmla="*/ 176 h 176"/>
                <a:gd name="T22" fmla="*/ 20 w 176"/>
                <a:gd name="T23" fmla="*/ 172 h 176"/>
                <a:gd name="T24" fmla="*/ 20 w 176"/>
                <a:gd name="T25" fmla="*/ 144 h 176"/>
                <a:gd name="T26" fmla="*/ 88 w 176"/>
                <a:gd name="T27" fmla="*/ 176 h 176"/>
                <a:gd name="T28" fmla="*/ 176 w 176"/>
                <a:gd name="T29" fmla="*/ 88 h 176"/>
                <a:gd name="T30" fmla="*/ 172 w 176"/>
                <a:gd name="T31" fmla="*/ 84 h 176"/>
                <a:gd name="T32" fmla="*/ 88 w 176"/>
                <a:gd name="T33" fmla="*/ 8 h 176"/>
                <a:gd name="T34" fmla="*/ 152 w 176"/>
                <a:gd name="T35" fmla="*/ 40 h 176"/>
                <a:gd name="T36" fmla="*/ 120 w 176"/>
                <a:gd name="T37" fmla="*/ 40 h 176"/>
                <a:gd name="T38" fmla="*/ 116 w 176"/>
                <a:gd name="T39" fmla="*/ 44 h 176"/>
                <a:gd name="T40" fmla="*/ 120 w 176"/>
                <a:gd name="T41" fmla="*/ 48 h 176"/>
                <a:gd name="T42" fmla="*/ 160 w 176"/>
                <a:gd name="T43" fmla="*/ 48 h 176"/>
                <a:gd name="T44" fmla="*/ 164 w 176"/>
                <a:gd name="T45" fmla="*/ 44 h 176"/>
                <a:gd name="T46" fmla="*/ 164 w 176"/>
                <a:gd name="T47" fmla="*/ 4 h 176"/>
                <a:gd name="T48" fmla="*/ 160 w 176"/>
                <a:gd name="T49" fmla="*/ 0 h 176"/>
                <a:gd name="T50" fmla="*/ 156 w 176"/>
                <a:gd name="T51" fmla="*/ 4 h 176"/>
                <a:gd name="T52" fmla="*/ 156 w 176"/>
                <a:gd name="T53" fmla="*/ 32 h 176"/>
                <a:gd name="T54" fmla="*/ 88 w 176"/>
                <a:gd name="T55" fmla="*/ 0 h 176"/>
                <a:gd name="T56" fmla="*/ 0 w 176"/>
                <a:gd name="T57" fmla="*/ 88 h 176"/>
                <a:gd name="T58" fmla="*/ 4 w 176"/>
                <a:gd name="T59" fmla="*/ 92 h 176"/>
                <a:gd name="T60" fmla="*/ 8 w 176"/>
                <a:gd name="T61" fmla="*/ 88 h 176"/>
                <a:gd name="T62" fmla="*/ 88 w 176"/>
                <a:gd name="T63" fmla="*/ 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6" h="176">
                  <a:moveTo>
                    <a:pt x="172" y="84"/>
                  </a:moveTo>
                  <a:cubicBezTo>
                    <a:pt x="170" y="84"/>
                    <a:pt x="168" y="86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cubicBezTo>
                    <a:pt x="62" y="168"/>
                    <a:pt x="39" y="155"/>
                    <a:pt x="24" y="136"/>
                  </a:cubicBezTo>
                  <a:cubicBezTo>
                    <a:pt x="56" y="136"/>
                    <a:pt x="56" y="136"/>
                    <a:pt x="56" y="136"/>
                  </a:cubicBezTo>
                  <a:cubicBezTo>
                    <a:pt x="58" y="136"/>
                    <a:pt x="60" y="134"/>
                    <a:pt x="60" y="132"/>
                  </a:cubicBezTo>
                  <a:cubicBezTo>
                    <a:pt x="60" y="130"/>
                    <a:pt x="58" y="128"/>
                    <a:pt x="5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4" y="128"/>
                    <a:pt x="12" y="130"/>
                    <a:pt x="12" y="132"/>
                  </a:cubicBezTo>
                  <a:cubicBezTo>
                    <a:pt x="12" y="172"/>
                    <a:pt x="12" y="172"/>
                    <a:pt x="12" y="172"/>
                  </a:cubicBezTo>
                  <a:cubicBezTo>
                    <a:pt x="12" y="174"/>
                    <a:pt x="14" y="176"/>
                    <a:pt x="16" y="176"/>
                  </a:cubicBezTo>
                  <a:cubicBezTo>
                    <a:pt x="18" y="176"/>
                    <a:pt x="20" y="174"/>
                    <a:pt x="20" y="172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36" y="163"/>
                    <a:pt x="61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86"/>
                    <a:pt x="174" y="84"/>
                    <a:pt x="172" y="84"/>
                  </a:cubicBezTo>
                  <a:moveTo>
                    <a:pt x="88" y="8"/>
                  </a:moveTo>
                  <a:cubicBezTo>
                    <a:pt x="114" y="8"/>
                    <a:pt x="137" y="21"/>
                    <a:pt x="152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18" y="40"/>
                    <a:pt x="116" y="42"/>
                    <a:pt x="116" y="44"/>
                  </a:cubicBezTo>
                  <a:cubicBezTo>
                    <a:pt x="116" y="46"/>
                    <a:pt x="118" y="48"/>
                    <a:pt x="12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2" y="48"/>
                    <a:pt x="164" y="46"/>
                    <a:pt x="164" y="4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2"/>
                    <a:pt x="162" y="0"/>
                    <a:pt x="160" y="0"/>
                  </a:cubicBezTo>
                  <a:cubicBezTo>
                    <a:pt x="158" y="0"/>
                    <a:pt x="156" y="2"/>
                    <a:pt x="156" y="4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40" y="13"/>
                    <a:pt x="115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90"/>
                    <a:pt x="2" y="92"/>
                    <a:pt x="4" y="92"/>
                  </a:cubicBezTo>
                  <a:cubicBezTo>
                    <a:pt x="6" y="92"/>
                    <a:pt x="8" y="90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5" name="Subtitle 2">
            <a:extLst>
              <a:ext uri="{FF2B5EF4-FFF2-40B4-BE49-F238E27FC236}">
                <a16:creationId xmlns:a16="http://schemas.microsoft.com/office/drawing/2014/main" id="{D4D6C1B1-78F0-65F6-B080-749EBCE9B942}"/>
              </a:ext>
            </a:extLst>
          </p:cNvPr>
          <p:cNvSpPr txBox="1">
            <a:spLocks/>
          </p:cNvSpPr>
          <p:nvPr/>
        </p:nvSpPr>
        <p:spPr>
          <a:xfrm>
            <a:off x="6079221" y="2394091"/>
            <a:ext cx="1338252" cy="119000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4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METODOLOGIAS E ESTRATÉGIAS ADEQUADAS A CADA ÁREA CURRÍCULAR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6075E81-5055-36DB-B014-E024A6D3C55D}"/>
              </a:ext>
            </a:extLst>
          </p:cNvPr>
          <p:cNvSpPr txBox="1">
            <a:spLocks/>
          </p:cNvSpPr>
          <p:nvPr/>
        </p:nvSpPr>
        <p:spPr>
          <a:xfrm>
            <a:off x="786735" y="5797915"/>
            <a:ext cx="2353287" cy="49750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4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ESPECÍFICAS PARA  ÁREA CURRÍCULAR</a:t>
            </a:r>
          </a:p>
        </p:txBody>
      </p:sp>
      <p:sp>
        <p:nvSpPr>
          <p:cNvPr id="18" name="TextBox 60">
            <a:extLst>
              <a:ext uri="{FF2B5EF4-FFF2-40B4-BE49-F238E27FC236}">
                <a16:creationId xmlns:a16="http://schemas.microsoft.com/office/drawing/2014/main" id="{6AA52AA8-25E4-7A51-F90B-2AC1DAD2EC94}"/>
              </a:ext>
            </a:extLst>
          </p:cNvPr>
          <p:cNvSpPr txBox="1"/>
          <p:nvPr/>
        </p:nvSpPr>
        <p:spPr>
          <a:xfrm>
            <a:off x="330411" y="1332229"/>
            <a:ext cx="10813078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spc="150" dirty="0" err="1">
                <a:cs typeface="Poppins Light" pitchFamily="2" charset="77"/>
              </a:rPr>
              <a:t>Formação</a:t>
            </a:r>
            <a:r>
              <a:rPr lang="en-US" sz="2000" spc="150" dirty="0">
                <a:cs typeface="Poppins Light" pitchFamily="2" charset="77"/>
              </a:rPr>
              <a:t> “</a:t>
            </a:r>
            <a:r>
              <a:rPr lang="en-US" sz="2000" spc="150" dirty="0" err="1">
                <a:cs typeface="Poppins Light" pitchFamily="2" charset="77"/>
              </a:rPr>
              <a:t>Tamanho</a:t>
            </a:r>
            <a:r>
              <a:rPr lang="en-US" sz="2000" spc="150" dirty="0">
                <a:cs typeface="Poppins Light" pitchFamily="2" charset="77"/>
              </a:rPr>
              <a:t> </a:t>
            </a:r>
            <a:r>
              <a:rPr lang="en-US" sz="2000" spc="150" dirty="0" err="1">
                <a:cs typeface="Poppins Light" pitchFamily="2" charset="77"/>
              </a:rPr>
              <a:t>Único</a:t>
            </a:r>
            <a:r>
              <a:rPr lang="en-US" sz="2000" spc="150" dirty="0">
                <a:cs typeface="Poppins Light" pitchFamily="2" charset="77"/>
              </a:rPr>
              <a:t>” 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FAC30BF-F0D4-EB1D-C71C-26A64CF3CFE3}"/>
              </a:ext>
            </a:extLst>
          </p:cNvPr>
          <p:cNvSpPr txBox="1">
            <a:spLocks/>
          </p:cNvSpPr>
          <p:nvPr/>
        </p:nvSpPr>
        <p:spPr>
          <a:xfrm>
            <a:off x="6174574" y="4336138"/>
            <a:ext cx="3033678" cy="2666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ts val="1750"/>
              </a:lnSpc>
              <a:spcAft>
                <a:spcPct val="15000"/>
              </a:spcAft>
            </a:pPr>
            <a:r>
              <a:rPr lang="pt-PT" sz="1400" dirty="0">
                <a:solidFill>
                  <a:schemeClr val="tx1"/>
                </a:solidFill>
                <a:latin typeface="+mn-lt"/>
              </a:rPr>
              <a:t>SELEÇÃO PELOS DIRETORES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55A701C-5B5F-751D-F1BF-8123AC984A3A}"/>
              </a:ext>
            </a:extLst>
          </p:cNvPr>
          <p:cNvSpPr txBox="1">
            <a:spLocks/>
          </p:cNvSpPr>
          <p:nvPr/>
        </p:nvSpPr>
        <p:spPr>
          <a:xfrm>
            <a:off x="6435774" y="4650145"/>
            <a:ext cx="3172474" cy="266676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ts val="1750"/>
              </a:lnSpc>
              <a:spcAft>
                <a:spcPct val="15000"/>
              </a:spcAft>
            </a:pPr>
            <a:r>
              <a:rPr lang="pt-PT" sz="1400" dirty="0">
                <a:solidFill>
                  <a:schemeClr val="tx1"/>
                </a:solidFill>
                <a:latin typeface="+mn-lt"/>
              </a:rPr>
              <a:t>FORMAÇÃO VISTA COMO OBRIGATORIA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1D7494C-B7BD-BF80-5103-073FF575690C}"/>
              </a:ext>
            </a:extLst>
          </p:cNvPr>
          <p:cNvSpPr txBox="1">
            <a:spLocks/>
          </p:cNvSpPr>
          <p:nvPr/>
        </p:nvSpPr>
        <p:spPr>
          <a:xfrm>
            <a:off x="6133324" y="5899765"/>
            <a:ext cx="5010164" cy="2666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pt-PT"/>
            </a:defPPr>
            <a:lvl1pPr indent="0" algn="ctr" defTabSz="1087636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>
                <a:solidFill>
                  <a:schemeClr val="tx2"/>
                </a:solidFill>
                <a:latin typeface="Open Sans Light"/>
                <a:cs typeface="Open Sans Light"/>
              </a:defRPr>
            </a:lvl1pPr>
            <a:lvl2pPr marL="0" lvl="1" indent="0" defTabSz="1087636">
              <a:lnSpc>
                <a:spcPts val="1750"/>
              </a:lnSpc>
              <a:spcBef>
                <a:spcPct val="20000"/>
              </a:spcBef>
              <a:spcAft>
                <a:spcPct val="15000"/>
              </a:spcAft>
              <a:buFont typeface="Arial"/>
              <a:buNone/>
              <a:defRPr sz="1400"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pt-PT" dirty="0"/>
              <a:t>OFICINAS “EM MODO INDUSTRIAL” PARA ATINGIR METAS POLÍTICAS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A5A43C4B-0D9D-3160-F959-7A64A11E5F80}"/>
              </a:ext>
            </a:extLst>
          </p:cNvPr>
          <p:cNvSpPr txBox="1">
            <a:spLocks/>
          </p:cNvSpPr>
          <p:nvPr/>
        </p:nvSpPr>
        <p:spPr>
          <a:xfrm>
            <a:off x="6164697" y="5104519"/>
            <a:ext cx="4167909" cy="2666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ts val="1750"/>
              </a:lnSpc>
              <a:spcAft>
                <a:spcPct val="15000"/>
              </a:spcAft>
            </a:pPr>
            <a:r>
              <a:rPr lang="pt-PT" sz="1400" dirty="0">
                <a:solidFill>
                  <a:schemeClr val="tx1"/>
                </a:solidFill>
                <a:latin typeface="+mn-lt"/>
              </a:rPr>
              <a:t>DISTRIBUIÇÃO DE VAGAS IGUAIS POR AGRUPAMENTO 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020099C-5EE0-F747-7492-5CFD19961CAE}"/>
              </a:ext>
            </a:extLst>
          </p:cNvPr>
          <p:cNvSpPr txBox="1">
            <a:spLocks/>
          </p:cNvSpPr>
          <p:nvPr/>
        </p:nvSpPr>
        <p:spPr>
          <a:xfrm>
            <a:off x="6435774" y="5455340"/>
            <a:ext cx="4143704" cy="266676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ts val="1750"/>
              </a:lnSpc>
              <a:spcAft>
                <a:spcPct val="15000"/>
              </a:spcAft>
            </a:pPr>
            <a:r>
              <a:rPr lang="pt-PT" sz="1400" dirty="0">
                <a:solidFill>
                  <a:schemeClr val="tx1"/>
                </a:solidFill>
                <a:latin typeface="+mn-lt"/>
              </a:rPr>
              <a:t>EM VEZ DA DISTRIBUIÇÃO POR ÁREAS CURRÍCULARES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FC13F50-8CE3-1A38-A1B4-932AAE67ABCD}"/>
              </a:ext>
            </a:extLst>
          </p:cNvPr>
          <p:cNvSpPr txBox="1">
            <a:spLocks/>
          </p:cNvSpPr>
          <p:nvPr/>
        </p:nvSpPr>
        <p:spPr>
          <a:xfrm>
            <a:off x="6475642" y="6213021"/>
            <a:ext cx="4929623" cy="277054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ts val="1750"/>
              </a:lnSpc>
              <a:spcAft>
                <a:spcPct val="15000"/>
              </a:spcAft>
            </a:pPr>
            <a:r>
              <a:rPr lang="pt-PT" sz="1400" dirty="0">
                <a:solidFill>
                  <a:schemeClr val="tx1"/>
                </a:solidFill>
                <a:latin typeface="+mn-lt"/>
              </a:rPr>
              <a:t>SEM TEMPO ADEQUADO PARA IMPLEMENTAR EM SALA DE AULA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4B1203DB-F912-796F-D4C3-9D92B96C48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0774" y="4657171"/>
            <a:ext cx="324868" cy="324868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3DF635F6-4EBE-45CA-2026-9515B6CD90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0906" y="5466374"/>
            <a:ext cx="324868" cy="324868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BE63BCAB-8C88-07A8-494D-B9EF2960F1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0430" y="6210367"/>
            <a:ext cx="324868" cy="324868"/>
          </a:xfrm>
          <a:prstGeom prst="rect">
            <a:avLst/>
          </a:prstGeom>
        </p:spPr>
      </p:pic>
      <p:sp>
        <p:nvSpPr>
          <p:cNvPr id="28" name="TextBox 32">
            <a:extLst>
              <a:ext uri="{FF2B5EF4-FFF2-40B4-BE49-F238E27FC236}">
                <a16:creationId xmlns:a16="http://schemas.microsoft.com/office/drawing/2014/main" id="{50B112D9-3B2D-EDDF-0C0E-54BECBF99742}"/>
              </a:ext>
            </a:extLst>
          </p:cNvPr>
          <p:cNvSpPr txBox="1"/>
          <p:nvPr/>
        </p:nvSpPr>
        <p:spPr>
          <a:xfrm>
            <a:off x="0" y="2562750"/>
            <a:ext cx="2010259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r"/>
            <a:r>
              <a:rPr lang="en-US" sz="2800" b="1" dirty="0">
                <a:solidFill>
                  <a:schemeClr val="accent2"/>
                </a:solidFill>
                <a:ea typeface="League Spartan" charset="0"/>
                <a:cs typeface="Poppins" pitchFamily="2" charset="77"/>
              </a:rPr>
              <a:t>CURRÍCULO</a:t>
            </a:r>
          </a:p>
        </p:txBody>
      </p:sp>
    </p:spTree>
    <p:extLst>
      <p:ext uri="{BB962C8B-B14F-4D97-AF65-F5344CB8AC3E}">
        <p14:creationId xmlns:p14="http://schemas.microsoft.com/office/powerpoint/2010/main" val="342894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EF653-EFE0-3C9C-A5D1-FE7D41C80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9">
            <a:extLst>
              <a:ext uri="{FF2B5EF4-FFF2-40B4-BE49-F238E27FC236}">
                <a16:creationId xmlns:a16="http://schemas.microsoft.com/office/drawing/2014/main" id="{4B635310-9270-08F6-9A1D-A9E0821E71DF}"/>
              </a:ext>
            </a:extLst>
          </p:cNvPr>
          <p:cNvSpPr txBox="1"/>
          <p:nvPr/>
        </p:nvSpPr>
        <p:spPr>
          <a:xfrm>
            <a:off x="234439" y="273644"/>
            <a:ext cx="77233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cs typeface="Poppins" pitchFamily="2" charset="77"/>
              </a:rPr>
              <a:t>ESTAMOS A CHEGAR AO PONTO</a:t>
            </a:r>
          </a:p>
        </p:txBody>
      </p:sp>
      <p:pic>
        <p:nvPicPr>
          <p:cNvPr id="9" name="Picture 4" descr="MANTA DE RETALHOS… – Com Amor X">
            <a:extLst>
              <a:ext uri="{FF2B5EF4-FFF2-40B4-BE49-F238E27FC236}">
                <a16:creationId xmlns:a16="http://schemas.microsoft.com/office/drawing/2014/main" id="{11ED5F06-3AFF-C1EF-3CFC-F30BE4B68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09" y="875913"/>
            <a:ext cx="11430739" cy="598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60">
            <a:extLst>
              <a:ext uri="{FF2B5EF4-FFF2-40B4-BE49-F238E27FC236}">
                <a16:creationId xmlns:a16="http://schemas.microsoft.com/office/drawing/2014/main" id="{494B3D59-B470-733C-247B-0D7AFB5ABD57}"/>
              </a:ext>
            </a:extLst>
          </p:cNvPr>
          <p:cNvSpPr txBox="1"/>
          <p:nvPr/>
        </p:nvSpPr>
        <p:spPr>
          <a:xfrm>
            <a:off x="1130676" y="1548396"/>
            <a:ext cx="993064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pc="150" dirty="0">
                <a:cs typeface="Poppins Light" pitchFamily="2" charset="77"/>
              </a:rPr>
              <a:t>AS ESCOLAS ESTÃO A TRANSFORMAR-SE NUMA MANTA DE RETALHOS DE PLANOS E PROJETOS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02B8158-0EC3-5D6A-6703-2209FFB2968C}"/>
              </a:ext>
            </a:extLst>
          </p:cNvPr>
          <p:cNvSpPr txBox="1"/>
          <p:nvPr/>
        </p:nvSpPr>
        <p:spPr>
          <a:xfrm>
            <a:off x="1115317" y="3833551"/>
            <a:ext cx="996136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000" b="1" dirty="0"/>
              <a:t>PROJETOS COM TEMPO DEFINIDO E POR VEZES, COM MAIS TEMPO DO QUE AS ÁREAS CURRÍCULARES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6C182F0-4DC0-4BFB-F3DE-173AD305FA90}"/>
              </a:ext>
            </a:extLst>
          </p:cNvPr>
          <p:cNvSpPr txBox="1"/>
          <p:nvPr/>
        </p:nvSpPr>
        <p:spPr>
          <a:xfrm>
            <a:off x="1099958" y="2914847"/>
            <a:ext cx="996136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000" b="1" dirty="0"/>
              <a:t>A MAIORIA DAS INICIATIVAS PROMOVIDAS SÃO NO ÂMBITO DE PROJETOS E PLANOS E MENOS DAS ÁREAS CURRÍCULARES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FA86FCE-D5CC-2E92-EE46-AC5B7A03D4D2}"/>
              </a:ext>
            </a:extLst>
          </p:cNvPr>
          <p:cNvSpPr txBox="1"/>
          <p:nvPr/>
        </p:nvSpPr>
        <p:spPr>
          <a:xfrm>
            <a:off x="1130676" y="4855340"/>
            <a:ext cx="3203211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DESVALORIZAÇÃO DAS ÁREAS CURRÍCULARES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84D110C-306B-4FF4-6ABF-2C04A5385E1E}"/>
              </a:ext>
            </a:extLst>
          </p:cNvPr>
          <p:cNvSpPr txBox="1"/>
          <p:nvPr/>
        </p:nvSpPr>
        <p:spPr>
          <a:xfrm>
            <a:off x="5327904" y="4854581"/>
            <a:ext cx="573342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PT" sz="2000" b="1" dirty="0"/>
              <a:t>MAIOR APOIO A PLANOS E PROJETOS (ALGUNS DE ENTIDADES EXTERNAS AO SISTEMA EDUCATIVO) </a:t>
            </a:r>
          </a:p>
        </p:txBody>
      </p:sp>
      <p:sp>
        <p:nvSpPr>
          <p:cNvPr id="15" name="Seta: Pentágono 14">
            <a:extLst>
              <a:ext uri="{FF2B5EF4-FFF2-40B4-BE49-F238E27FC236}">
                <a16:creationId xmlns:a16="http://schemas.microsoft.com/office/drawing/2014/main" id="{9D731B0E-6895-5DE9-A4D5-178B9DB9EE34}"/>
              </a:ext>
            </a:extLst>
          </p:cNvPr>
          <p:cNvSpPr/>
          <p:nvPr/>
        </p:nvSpPr>
        <p:spPr>
          <a:xfrm>
            <a:off x="4608576" y="4854581"/>
            <a:ext cx="463296" cy="707886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F62A288-47F5-3CF3-9AD6-CF0F0152DE9F}"/>
              </a:ext>
            </a:extLst>
          </p:cNvPr>
          <p:cNvSpPr txBox="1"/>
          <p:nvPr/>
        </p:nvSpPr>
        <p:spPr>
          <a:xfrm>
            <a:off x="1099958" y="5961461"/>
            <a:ext cx="996136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000" b="1" dirty="0"/>
              <a:t>SERÁ QUE OS PLANOS DEVERIAM CENTRAR-SE ÁREAS CURRÍCULARES?</a:t>
            </a:r>
          </a:p>
        </p:txBody>
      </p:sp>
      <p:pic>
        <p:nvPicPr>
          <p:cNvPr id="17" name="Picture 2" descr="O Pensamento , Clipart Confuso, Pensar, 3d Imagem PNG e PSD Para Download  Gratuito">
            <a:extLst>
              <a:ext uri="{FF2B5EF4-FFF2-40B4-BE49-F238E27FC236}">
                <a16:creationId xmlns:a16="http://schemas.microsoft.com/office/drawing/2014/main" id="{6768B480-BDA5-D350-7B65-2088812AF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265" y="63612"/>
            <a:ext cx="840165" cy="143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795945DB-58A3-A6A7-3830-510E3BA0780F}"/>
              </a:ext>
            </a:extLst>
          </p:cNvPr>
          <p:cNvSpPr txBox="1"/>
          <p:nvPr/>
        </p:nvSpPr>
        <p:spPr>
          <a:xfrm>
            <a:off x="6952643" y="250644"/>
            <a:ext cx="376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/>
              <a:t>Sinto os professores exaustos, desgastados a chegar ao limite   </a:t>
            </a:r>
          </a:p>
        </p:txBody>
      </p:sp>
    </p:spTree>
    <p:extLst>
      <p:ext uri="{BB962C8B-B14F-4D97-AF65-F5344CB8AC3E}">
        <p14:creationId xmlns:p14="http://schemas.microsoft.com/office/powerpoint/2010/main" val="3521394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E24F6-E43C-474F-B19D-7D3BA68F5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08" y="292849"/>
            <a:ext cx="8843058" cy="120661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PT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COMPREENDER A RESISTÊNCIA DOS PROFESSORES EM RELAÇÃO AO USO PEDAGÓGICO DAS TIC NA SALA DE AULA</a:t>
            </a:r>
            <a:endParaRPr lang="pt-PT" sz="6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B3FD645-F07F-44EF-B0A4-C2385A04B95E}"/>
              </a:ext>
            </a:extLst>
          </p:cNvPr>
          <p:cNvSpPr txBox="1"/>
          <p:nvPr/>
        </p:nvSpPr>
        <p:spPr>
          <a:xfrm>
            <a:off x="603499" y="1698332"/>
            <a:ext cx="6097772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IDADE DOS DOCENTES QUE ESTÃO NO SISTEMA EDUCATIVO </a:t>
            </a:r>
            <a:endParaRPr lang="pt-P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8707DE5-3829-4C23-A0E8-06290D2B4C66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7877" t="62137" r="18136" b="6064"/>
          <a:stretch/>
        </p:blipFill>
        <p:spPr bwMode="auto">
          <a:xfrm>
            <a:off x="527455" y="2161729"/>
            <a:ext cx="8393261" cy="3930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4DE9ADD-709C-47F8-81CD-2F59641A6D35}"/>
              </a:ext>
            </a:extLst>
          </p:cNvPr>
          <p:cNvSpPr txBox="1"/>
          <p:nvPr/>
        </p:nvSpPr>
        <p:spPr>
          <a:xfrm>
            <a:off x="1007536" y="6312148"/>
            <a:ext cx="60977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Dados do ano 2018/2019 (DGEEC, 2020) 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2626617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>
            <a:extLst>
              <a:ext uri="{FF2B5EF4-FFF2-40B4-BE49-F238E27FC236}">
                <a16:creationId xmlns:a16="http://schemas.microsoft.com/office/drawing/2014/main" id="{318329AF-69C3-42B7-B4E5-321B15D42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513" y="3270230"/>
            <a:ext cx="2806037" cy="140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4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Obrigado!</a:t>
            </a:r>
            <a:endParaRPr lang="pt-PT" sz="44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659F6220-1B10-453D-A51D-CC4C66016353}"/>
              </a:ext>
            </a:extLst>
          </p:cNvPr>
          <p:cNvSpPr txBox="1">
            <a:spLocks/>
          </p:cNvSpPr>
          <p:nvPr/>
        </p:nvSpPr>
        <p:spPr>
          <a:xfrm>
            <a:off x="846475" y="4212030"/>
            <a:ext cx="4716524" cy="128426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pt-PT" sz="2400" u="sng" dirty="0">
                <a:solidFill>
                  <a:schemeClr val="tx2"/>
                </a:solidFill>
              </a:rPr>
              <a:t>Fernanda Ledesma</a:t>
            </a:r>
          </a:p>
          <a:p>
            <a:endParaRPr lang="pt-PT" sz="1400" dirty="0">
              <a:solidFill>
                <a:schemeClr val="tx2"/>
              </a:solidFill>
            </a:endParaRPr>
          </a:p>
          <a:p>
            <a:pPr marL="109728" indent="0">
              <a:buNone/>
            </a:pPr>
            <a:r>
              <a:rPr lang="pt-PT" sz="1500" dirty="0">
                <a:solidFill>
                  <a:schemeClr val="tx2"/>
                </a:solidFill>
              </a:rPr>
              <a:t>Professora de Informática</a:t>
            </a:r>
          </a:p>
          <a:p>
            <a:pPr marL="109728" indent="0">
              <a:buNone/>
            </a:pPr>
            <a:r>
              <a:rPr lang="pt-PT" sz="1500" dirty="0">
                <a:solidFill>
                  <a:schemeClr val="tx2"/>
                </a:solidFill>
              </a:rPr>
              <a:t>Presidente da Direção da ANPRI</a:t>
            </a:r>
          </a:p>
          <a:p>
            <a:pPr marL="109728" indent="0">
              <a:buNone/>
            </a:pPr>
            <a:endParaRPr lang="pt-PT" sz="1500" dirty="0">
              <a:solidFill>
                <a:schemeClr val="tx2"/>
              </a:solidFill>
            </a:endParaRPr>
          </a:p>
        </p:txBody>
      </p:sp>
      <p:pic>
        <p:nvPicPr>
          <p:cNvPr id="11" name="Imagem 21">
            <a:hlinkClick r:id="rId3"/>
            <a:extLst>
              <a:ext uri="{FF2B5EF4-FFF2-40B4-BE49-F238E27FC236}">
                <a16:creationId xmlns:a16="http://schemas.microsoft.com/office/drawing/2014/main" id="{CCC440AB-49E3-442B-A974-4EE25BDEE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48264" y="6094883"/>
            <a:ext cx="279400" cy="276225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12" name="Imagem 20">
            <a:hlinkClick r:id="rId5"/>
            <a:extLst>
              <a:ext uri="{FF2B5EF4-FFF2-40B4-BE49-F238E27FC236}">
                <a16:creationId xmlns:a16="http://schemas.microsoft.com/office/drawing/2014/main" id="{D692DD15-1AE4-4769-B46F-6FA6805E4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26089" y="6098058"/>
            <a:ext cx="276225" cy="273050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13" name="Imagem 18">
            <a:hlinkClick r:id="rId7"/>
            <a:extLst>
              <a:ext uri="{FF2B5EF4-FFF2-40B4-BE49-F238E27FC236}">
                <a16:creationId xmlns:a16="http://schemas.microsoft.com/office/drawing/2014/main" id="{D55D9C5B-2383-4261-B9D9-AA7A0E584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59514" y="6093296"/>
            <a:ext cx="276225" cy="274637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14" name="Imagem 19">
            <a:hlinkClick r:id="rId9"/>
            <a:extLst>
              <a:ext uri="{FF2B5EF4-FFF2-40B4-BE49-F238E27FC236}">
                <a16:creationId xmlns:a16="http://schemas.microsoft.com/office/drawing/2014/main" id="{300209AA-E218-4926-A3B6-861AA3E82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07089" y="6094883"/>
            <a:ext cx="276225" cy="274638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sp>
        <p:nvSpPr>
          <p:cNvPr id="15" name="Text Box 13">
            <a:extLst>
              <a:ext uri="{FF2B5EF4-FFF2-40B4-BE49-F238E27FC236}">
                <a16:creationId xmlns:a16="http://schemas.microsoft.com/office/drawing/2014/main" id="{DA296323-D7F6-4026-A8F4-9B5EE5E8C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128" y="6021288"/>
            <a:ext cx="38847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sz="1200" b="1" dirty="0">
                <a:solidFill>
                  <a:schemeClr val="tx2"/>
                </a:solidFill>
              </a:rPr>
              <a:t>http://www.anpri.pt/     </a:t>
            </a:r>
            <a:r>
              <a:rPr lang="pt-PT" sz="1200" b="1" u="sng" dirty="0">
                <a:solidFill>
                  <a:schemeClr val="tx2"/>
                </a:solidFill>
              </a:rPr>
              <a:t>geral@anpri.pt</a:t>
            </a:r>
            <a:endParaRPr lang="pt-PT" sz="1200" b="1" dirty="0">
              <a:solidFill>
                <a:schemeClr val="tx2"/>
              </a:solidFill>
              <a:latin typeface="Berlin Sans FB" pitchFamily="34" charset="0"/>
            </a:endParaRP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F71B6F9B-6AE0-4C73-B784-4F0A3BC03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513" y="728098"/>
            <a:ext cx="6887688" cy="295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4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Reza a história que as tecnologias evoluem mais durante as guerras e crises!</a:t>
            </a:r>
            <a:endParaRPr lang="pt-PT" sz="44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59332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7">
            <a:extLst>
              <a:ext uri="{FF2B5EF4-FFF2-40B4-BE49-F238E27FC236}">
                <a16:creationId xmlns:a16="http://schemas.microsoft.com/office/drawing/2014/main" id="{D6132B7C-D725-4B2B-BF01-63FB2B2CF2C1}"/>
              </a:ext>
            </a:extLst>
          </p:cNvPr>
          <p:cNvSpPr/>
          <p:nvPr/>
        </p:nvSpPr>
        <p:spPr>
          <a:xfrm>
            <a:off x="0" y="5357826"/>
            <a:ext cx="4643438" cy="1500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A2907DD-845D-27F8-5B14-594CDF9B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290" y="365126"/>
            <a:ext cx="6480390" cy="498412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176213">
              <a:tabLst>
                <a:tab pos="8069263" algn="l"/>
                <a:tab pos="8518525" algn="l"/>
              </a:tabLst>
            </a:pPr>
            <a:r>
              <a:rPr lang="pt-PT" sz="3600" b="1" cap="small" dirty="0"/>
              <a:t>Os Mitos</a:t>
            </a:r>
            <a:endParaRPr lang="pt-PT" sz="3600" cap="small" dirty="0"/>
          </a:p>
        </p:txBody>
      </p:sp>
      <p:sp>
        <p:nvSpPr>
          <p:cNvPr id="8" name="Rectângulo 7">
            <a:extLst>
              <a:ext uri="{FF2B5EF4-FFF2-40B4-BE49-F238E27FC236}">
                <a16:creationId xmlns:a16="http://schemas.microsoft.com/office/drawing/2014/main" id="{9762DF6B-C92E-AB34-1935-D9F7EA6786C2}"/>
              </a:ext>
            </a:extLst>
          </p:cNvPr>
          <p:cNvSpPr/>
          <p:nvPr/>
        </p:nvSpPr>
        <p:spPr>
          <a:xfrm>
            <a:off x="0" y="5357826"/>
            <a:ext cx="4643438" cy="1500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 descr="10372181_10152535704333287_6156252830328286616_n.jpg">
            <a:extLst>
              <a:ext uri="{FF2B5EF4-FFF2-40B4-BE49-F238E27FC236}">
                <a16:creationId xmlns:a16="http://schemas.microsoft.com/office/drawing/2014/main" id="{9A8997A1-C1DE-4906-D57C-751321CAA1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433" y="513329"/>
            <a:ext cx="4187716" cy="558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EF023DC5-ADBD-87E7-58AE-DA55483C44FC}"/>
              </a:ext>
            </a:extLst>
          </p:cNvPr>
          <p:cNvSpPr txBox="1"/>
          <p:nvPr/>
        </p:nvSpPr>
        <p:spPr>
          <a:xfrm>
            <a:off x="4675289" y="2532389"/>
            <a:ext cx="6480392" cy="49118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>
            <a:lvl1pPr marL="176213">
              <a:lnSpc>
                <a:spcPct val="90000"/>
              </a:lnSpc>
              <a:spcBef>
                <a:spcPct val="0"/>
              </a:spcBef>
              <a:buNone/>
              <a:tabLst>
                <a:tab pos="8069263" algn="l"/>
                <a:tab pos="8518525" algn="l"/>
              </a:tabLst>
              <a:defRPr sz="3600" b="1" cap="sm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/>
              <a:t>O Sentir! A Proximidade!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BA17FBE-E18C-A62C-6BF0-EB4B7822C89E}"/>
              </a:ext>
            </a:extLst>
          </p:cNvPr>
          <p:cNvSpPr txBox="1">
            <a:spLocks/>
          </p:cNvSpPr>
          <p:nvPr/>
        </p:nvSpPr>
        <p:spPr>
          <a:xfrm>
            <a:off x="4675289" y="3106744"/>
            <a:ext cx="2152232" cy="32712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6213" algn="ctr">
              <a:tabLst>
                <a:tab pos="8069263" algn="l"/>
                <a:tab pos="8518525" algn="l"/>
              </a:tabLst>
            </a:pPr>
            <a:r>
              <a:rPr lang="pt-PT" sz="2400" b="1" dirty="0"/>
              <a:t>A Aprendizagem como um “TODO”.</a:t>
            </a:r>
          </a:p>
          <a:p>
            <a:pPr marL="176213">
              <a:tabLst>
                <a:tab pos="8069263" algn="l"/>
                <a:tab pos="8518525" algn="l"/>
              </a:tabLst>
            </a:pPr>
            <a:r>
              <a:rPr lang="pt-PT" sz="2400" b="1" dirty="0"/>
              <a:t> Isso inclui as Tecnologias</a:t>
            </a:r>
            <a:endParaRPr lang="pt-PT" sz="24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C530B96-376A-688C-EEC8-603B7EBB84B2}"/>
              </a:ext>
            </a:extLst>
          </p:cNvPr>
          <p:cNvSpPr txBox="1"/>
          <p:nvPr/>
        </p:nvSpPr>
        <p:spPr>
          <a:xfrm>
            <a:off x="4675290" y="1463495"/>
            <a:ext cx="6480390" cy="7662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pt-PT"/>
            </a:defPPr>
            <a:lvl1pPr marL="176213">
              <a:lnSpc>
                <a:spcPct val="90000"/>
              </a:lnSpc>
              <a:spcBef>
                <a:spcPct val="0"/>
              </a:spcBef>
              <a:buNone/>
              <a:tabLst>
                <a:tab pos="8069263" algn="l"/>
                <a:tab pos="8518525" algn="l"/>
              </a:tabLst>
              <a:defRPr sz="3200" b="1"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dirty="0"/>
              <a:t>A Tecnologia não é boa, nem é má. </a:t>
            </a:r>
          </a:p>
          <a:p>
            <a:r>
              <a:rPr lang="pt-PT" sz="2400" dirty="0"/>
              <a:t>É o que pessoas fazem dela. </a:t>
            </a:r>
          </a:p>
        </p:txBody>
      </p:sp>
      <p:pic>
        <p:nvPicPr>
          <p:cNvPr id="18" name="Imagem 17" descr="Uma imagem com texto&#10;&#10;Descrição gerada automaticamente">
            <a:extLst>
              <a:ext uri="{FF2B5EF4-FFF2-40B4-BE49-F238E27FC236}">
                <a16:creationId xmlns:a16="http://schemas.microsoft.com/office/drawing/2014/main" id="{67AF4EBC-4012-2EEF-EA1E-381FF91F8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5" t="11629" r="4814" b="10482"/>
          <a:stretch/>
        </p:blipFill>
        <p:spPr>
          <a:xfrm>
            <a:off x="7091604" y="3106744"/>
            <a:ext cx="4056608" cy="3386131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14BD884C-2767-B90D-C832-30EA6BB2B940}"/>
              </a:ext>
            </a:extLst>
          </p:cNvPr>
          <p:cNvSpPr txBox="1"/>
          <p:nvPr/>
        </p:nvSpPr>
        <p:spPr>
          <a:xfrm>
            <a:off x="7842483" y="6492875"/>
            <a:ext cx="2554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Adaptado de </a:t>
            </a:r>
            <a:r>
              <a:rPr lang="pt-PT" sz="1400" dirty="0" err="1"/>
              <a:t>Jeorge</a:t>
            </a:r>
            <a:r>
              <a:rPr lang="pt-PT" sz="1400" dirty="0"/>
              <a:t> Couros</a:t>
            </a:r>
          </a:p>
        </p:txBody>
      </p:sp>
      <p:sp>
        <p:nvSpPr>
          <p:cNvPr id="20" name="TextBox 59">
            <a:extLst>
              <a:ext uri="{FF2B5EF4-FFF2-40B4-BE49-F238E27FC236}">
                <a16:creationId xmlns:a16="http://schemas.microsoft.com/office/drawing/2014/main" id="{E68CA2BA-9155-9C15-C91A-DF75BB574919}"/>
              </a:ext>
            </a:extLst>
          </p:cNvPr>
          <p:cNvSpPr txBox="1"/>
          <p:nvPr/>
        </p:nvSpPr>
        <p:spPr>
          <a:xfrm>
            <a:off x="127572" y="309539"/>
            <a:ext cx="4643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cs typeface="Poppins" pitchFamily="2" charset="77"/>
              </a:rPr>
              <a:t>INTEGRAÇÃO TRANSVERSAL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BA7E5A3-E596-F4DC-9950-0A4C03CB9E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5544" y="1641162"/>
            <a:ext cx="410932" cy="410932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ABA56243-698B-F39E-17B5-E90064A4FA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1766" y="3050492"/>
            <a:ext cx="410932" cy="41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7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EBB26-956B-47E9-84A7-932453321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03" y="177880"/>
            <a:ext cx="3374582" cy="100265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76213">
              <a:tabLst>
                <a:tab pos="8069263" algn="l"/>
                <a:tab pos="8518525" algn="l"/>
              </a:tabLst>
            </a:pPr>
            <a:r>
              <a:rPr lang="pt-PT" sz="3600" b="1" cap="small" dirty="0">
                <a:latin typeface="Tw Cen MT" panose="020B0602020104020603" pitchFamily="34" charset="0"/>
              </a:rPr>
              <a:t>DIMENSÕES</a:t>
            </a:r>
            <a:br>
              <a:rPr lang="pt-PT" sz="3600" b="1" cap="small" dirty="0">
                <a:latin typeface="Tw Cen MT" panose="020B0602020104020603" pitchFamily="34" charset="0"/>
              </a:rPr>
            </a:br>
            <a:r>
              <a:rPr lang="pt-PT" sz="1600" b="1" cap="small" dirty="0">
                <a:latin typeface="Tw Cen MT" panose="020B0602020104020603" pitchFamily="34" charset="0"/>
              </a:rPr>
              <a:t>Que não podem ser esquecidas</a:t>
            </a:r>
            <a:endParaRPr lang="pt-PT" sz="1600" cap="small" dirty="0">
              <a:latin typeface="Tw Cen MT" panose="020B06020201040206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8EAE88-B6B8-4CB8-8FDE-74C629E8BFDA}"/>
              </a:ext>
            </a:extLst>
          </p:cNvPr>
          <p:cNvSpPr/>
          <p:nvPr/>
        </p:nvSpPr>
        <p:spPr>
          <a:xfrm>
            <a:off x="4411657" y="4486406"/>
            <a:ext cx="1864800" cy="186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27000" dist="1143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1C49222F-FE33-434F-8B4F-8F57D52B7C84}"/>
              </a:ext>
            </a:extLst>
          </p:cNvPr>
          <p:cNvGrpSpPr/>
          <p:nvPr/>
        </p:nvGrpSpPr>
        <p:grpSpPr>
          <a:xfrm>
            <a:off x="3658110" y="3881017"/>
            <a:ext cx="3387817" cy="3240000"/>
            <a:chOff x="3430131" y="4022686"/>
            <a:chExt cx="3387817" cy="3240000"/>
          </a:xfrm>
        </p:grpSpPr>
        <p:sp>
          <p:nvSpPr>
            <p:cNvPr id="4" name="Duplo semicírculo 3">
              <a:extLst>
                <a:ext uri="{FF2B5EF4-FFF2-40B4-BE49-F238E27FC236}">
                  <a16:creationId xmlns:a16="http://schemas.microsoft.com/office/drawing/2014/main" id="{6C0252EB-C03B-4246-A215-A56188918C14}"/>
                </a:ext>
              </a:extLst>
            </p:cNvPr>
            <p:cNvSpPr/>
            <p:nvPr/>
          </p:nvSpPr>
          <p:spPr>
            <a:xfrm>
              <a:off x="3624458" y="4256686"/>
              <a:ext cx="3006000" cy="3006000"/>
            </a:xfrm>
            <a:prstGeom prst="blockArc">
              <a:avLst>
                <a:gd name="adj1" fmla="val 10800000"/>
                <a:gd name="adj2" fmla="val 21560789"/>
                <a:gd name="adj3" fmla="val 4018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FD16F5-27FA-40D1-A045-A44535D26BD0}"/>
                </a:ext>
              </a:extLst>
            </p:cNvPr>
            <p:cNvSpPr/>
            <p:nvPr/>
          </p:nvSpPr>
          <p:spPr>
            <a:xfrm>
              <a:off x="6349948" y="5326475"/>
              <a:ext cx="468000" cy="46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/>
                <a:t>5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7CC22F2-3641-4E32-B8A8-3D8ED914C042}"/>
                </a:ext>
              </a:extLst>
            </p:cNvPr>
            <p:cNvSpPr/>
            <p:nvPr/>
          </p:nvSpPr>
          <p:spPr>
            <a:xfrm>
              <a:off x="4893458" y="4022686"/>
              <a:ext cx="468000" cy="46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/>
                <a:t>3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CD0E18D-F3E4-446F-93A3-86A7A2971C17}"/>
                </a:ext>
              </a:extLst>
            </p:cNvPr>
            <p:cNvSpPr/>
            <p:nvPr/>
          </p:nvSpPr>
          <p:spPr>
            <a:xfrm>
              <a:off x="3430131" y="5329185"/>
              <a:ext cx="468000" cy="46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/>
                <a:t>1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9E7D7D6-77F0-4E2D-9A20-09C9F452EDEF}"/>
                </a:ext>
              </a:extLst>
            </p:cNvPr>
            <p:cNvSpPr/>
            <p:nvPr/>
          </p:nvSpPr>
          <p:spPr>
            <a:xfrm>
              <a:off x="3900871" y="4441491"/>
              <a:ext cx="468000" cy="46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/>
                <a:t>2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24DAF5A-798A-4665-BF63-9AE4D55B2B6F}"/>
                </a:ext>
              </a:extLst>
            </p:cNvPr>
            <p:cNvSpPr/>
            <p:nvPr/>
          </p:nvSpPr>
          <p:spPr>
            <a:xfrm>
              <a:off x="5862000" y="4394075"/>
              <a:ext cx="468000" cy="46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/>
                <a:t>4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F349C112-B71A-4A78-8C54-63AF52D68AF6}"/>
              </a:ext>
            </a:extLst>
          </p:cNvPr>
          <p:cNvGrpSpPr/>
          <p:nvPr/>
        </p:nvGrpSpPr>
        <p:grpSpPr>
          <a:xfrm>
            <a:off x="4714057" y="1878930"/>
            <a:ext cx="1260000" cy="1260000"/>
            <a:chOff x="4474203" y="2020599"/>
            <a:chExt cx="1260000" cy="1260000"/>
          </a:xfrm>
        </p:grpSpPr>
        <p:sp>
          <p:nvSpPr>
            <p:cNvPr id="29" name="Lágrima 28">
              <a:extLst>
                <a:ext uri="{FF2B5EF4-FFF2-40B4-BE49-F238E27FC236}">
                  <a16:creationId xmlns:a16="http://schemas.microsoft.com/office/drawing/2014/main" id="{A3707563-6BAD-4B6D-BF75-A2C59CAD8F3F}"/>
                </a:ext>
              </a:extLst>
            </p:cNvPr>
            <p:cNvSpPr/>
            <p:nvPr/>
          </p:nvSpPr>
          <p:spPr>
            <a:xfrm rot="8070578">
              <a:off x="4474203" y="2020599"/>
              <a:ext cx="1260000" cy="1260000"/>
            </a:xfrm>
            <a:prstGeom prst="teardrop">
              <a:avLst>
                <a:gd name="adj" fmla="val 14257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BD918A1-B065-4DF6-8E67-E0DE391ED41E}"/>
                </a:ext>
              </a:extLst>
            </p:cNvPr>
            <p:cNvSpPr/>
            <p:nvPr/>
          </p:nvSpPr>
          <p:spPr>
            <a:xfrm>
              <a:off x="4594227" y="2110112"/>
              <a:ext cx="1008000" cy="10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14300" dir="2700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7694D6-BC2B-4197-B761-C7FBE4952AF6}"/>
              </a:ext>
            </a:extLst>
          </p:cNvPr>
          <p:cNvGrpSpPr/>
          <p:nvPr/>
        </p:nvGrpSpPr>
        <p:grpSpPr>
          <a:xfrm>
            <a:off x="6915422" y="2855017"/>
            <a:ext cx="1260000" cy="1260000"/>
            <a:chOff x="6675568" y="2996686"/>
            <a:chExt cx="1260000" cy="1260000"/>
          </a:xfrm>
        </p:grpSpPr>
        <p:sp>
          <p:nvSpPr>
            <p:cNvPr id="30" name="Lágrima 29">
              <a:extLst>
                <a:ext uri="{FF2B5EF4-FFF2-40B4-BE49-F238E27FC236}">
                  <a16:creationId xmlns:a16="http://schemas.microsoft.com/office/drawing/2014/main" id="{6E57A7C7-8A46-46B4-B31E-4C571BD65101}"/>
                </a:ext>
              </a:extLst>
            </p:cNvPr>
            <p:cNvSpPr/>
            <p:nvPr/>
          </p:nvSpPr>
          <p:spPr>
            <a:xfrm rot="11135938">
              <a:off x="6675568" y="2996686"/>
              <a:ext cx="1260000" cy="1260000"/>
            </a:xfrm>
            <a:prstGeom prst="teardrop">
              <a:avLst>
                <a:gd name="adj" fmla="val 14257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76F1598-8422-4CD7-AC57-50F42639D312}"/>
                </a:ext>
              </a:extLst>
            </p:cNvPr>
            <p:cNvSpPr/>
            <p:nvPr/>
          </p:nvSpPr>
          <p:spPr>
            <a:xfrm>
              <a:off x="6796912" y="3118112"/>
              <a:ext cx="1008000" cy="10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14300" dir="2700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92BC87B-EF16-41A1-8AAF-9CC7296D502C}"/>
              </a:ext>
            </a:extLst>
          </p:cNvPr>
          <p:cNvGrpSpPr/>
          <p:nvPr/>
        </p:nvGrpSpPr>
        <p:grpSpPr>
          <a:xfrm rot="21076032">
            <a:off x="7771011" y="4588813"/>
            <a:ext cx="1260000" cy="1260000"/>
            <a:chOff x="7531157" y="4885030"/>
            <a:chExt cx="1260000" cy="1260000"/>
          </a:xfrm>
        </p:grpSpPr>
        <p:sp>
          <p:nvSpPr>
            <p:cNvPr id="31" name="Lágrima 30">
              <a:extLst>
                <a:ext uri="{FF2B5EF4-FFF2-40B4-BE49-F238E27FC236}">
                  <a16:creationId xmlns:a16="http://schemas.microsoft.com/office/drawing/2014/main" id="{F80F6842-34A6-481E-85BC-747C27E9C67E}"/>
                </a:ext>
              </a:extLst>
            </p:cNvPr>
            <p:cNvSpPr/>
            <p:nvPr/>
          </p:nvSpPr>
          <p:spPr>
            <a:xfrm rot="18872891" flipH="1">
              <a:off x="7531157" y="4885030"/>
              <a:ext cx="1260000" cy="1260000"/>
            </a:xfrm>
            <a:prstGeom prst="teardrop">
              <a:avLst>
                <a:gd name="adj" fmla="val 14257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0F674EC-3987-4907-97F5-C4FC32269CAF}"/>
                </a:ext>
              </a:extLst>
            </p:cNvPr>
            <p:cNvSpPr/>
            <p:nvPr/>
          </p:nvSpPr>
          <p:spPr>
            <a:xfrm>
              <a:off x="7657157" y="5011030"/>
              <a:ext cx="1008000" cy="10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14300" dir="2700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E05FCE0A-3F59-4F54-A406-75517F89C1BE}"/>
              </a:ext>
            </a:extLst>
          </p:cNvPr>
          <p:cNvGrpSpPr/>
          <p:nvPr/>
        </p:nvGrpSpPr>
        <p:grpSpPr>
          <a:xfrm>
            <a:off x="2517648" y="2813464"/>
            <a:ext cx="1260000" cy="1260000"/>
            <a:chOff x="2277794" y="2955133"/>
            <a:chExt cx="1260000" cy="1260000"/>
          </a:xfrm>
        </p:grpSpPr>
        <p:sp>
          <p:nvSpPr>
            <p:cNvPr id="28" name="Lágrima 27">
              <a:extLst>
                <a:ext uri="{FF2B5EF4-FFF2-40B4-BE49-F238E27FC236}">
                  <a16:creationId xmlns:a16="http://schemas.microsoft.com/office/drawing/2014/main" id="{5B0B3585-17F8-482B-ADA5-18CDF5951B4C}"/>
                </a:ext>
              </a:extLst>
            </p:cNvPr>
            <p:cNvSpPr/>
            <p:nvPr/>
          </p:nvSpPr>
          <p:spPr>
            <a:xfrm rot="5165045">
              <a:off x="2277794" y="2955133"/>
              <a:ext cx="1260000" cy="1260000"/>
            </a:xfrm>
            <a:prstGeom prst="teardrop">
              <a:avLst>
                <a:gd name="adj" fmla="val 14257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1682614-D735-49C7-B3FD-44B1712A0D2A}"/>
                </a:ext>
              </a:extLst>
            </p:cNvPr>
            <p:cNvSpPr/>
            <p:nvPr/>
          </p:nvSpPr>
          <p:spPr>
            <a:xfrm>
              <a:off x="2390290" y="3081133"/>
              <a:ext cx="1008000" cy="10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14300" dir="2700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28619CE-4A8D-4F59-B3C4-B57C4C1E07D1}"/>
              </a:ext>
            </a:extLst>
          </p:cNvPr>
          <p:cNvGrpSpPr/>
          <p:nvPr/>
        </p:nvGrpSpPr>
        <p:grpSpPr>
          <a:xfrm rot="393727">
            <a:off x="1646031" y="4607837"/>
            <a:ext cx="1318877" cy="1280421"/>
            <a:chOff x="1406177" y="4865417"/>
            <a:chExt cx="1318877" cy="1280421"/>
          </a:xfrm>
        </p:grpSpPr>
        <p:sp>
          <p:nvSpPr>
            <p:cNvPr id="7" name="Lágrima 6">
              <a:extLst>
                <a:ext uri="{FF2B5EF4-FFF2-40B4-BE49-F238E27FC236}">
                  <a16:creationId xmlns:a16="http://schemas.microsoft.com/office/drawing/2014/main" id="{8ACFFD74-E8E7-432A-97FE-946EDE50D707}"/>
                </a:ext>
              </a:extLst>
            </p:cNvPr>
            <p:cNvSpPr/>
            <p:nvPr/>
          </p:nvSpPr>
          <p:spPr>
            <a:xfrm rot="2727109">
              <a:off x="1425405" y="4846189"/>
              <a:ext cx="1280421" cy="1318877"/>
            </a:xfrm>
            <a:prstGeom prst="teardrop">
              <a:avLst>
                <a:gd name="adj" fmla="val 14257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0E4A618-0D39-4EA4-A0EB-4D5107B13641}"/>
                </a:ext>
              </a:extLst>
            </p:cNvPr>
            <p:cNvSpPr/>
            <p:nvPr/>
          </p:nvSpPr>
          <p:spPr>
            <a:xfrm>
              <a:off x="1533474" y="5011029"/>
              <a:ext cx="1055102" cy="1024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14300" dir="2700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8EA5E2C6-52A4-4855-B5EC-ED2F1323A6DF}"/>
              </a:ext>
            </a:extLst>
          </p:cNvPr>
          <p:cNvSpPr txBox="1"/>
          <p:nvPr/>
        </p:nvSpPr>
        <p:spPr>
          <a:xfrm>
            <a:off x="141347" y="4408977"/>
            <a:ext cx="18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cap="small" dirty="0">
                <a:latin typeface="Tw Cen MT" panose="020B0602020104020603" pitchFamily="34" charset="0"/>
              </a:rPr>
              <a:t>CURRÍCULO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98035E1C-4025-492F-8412-A06631904896}"/>
              </a:ext>
            </a:extLst>
          </p:cNvPr>
          <p:cNvSpPr txBox="1"/>
          <p:nvPr/>
        </p:nvSpPr>
        <p:spPr>
          <a:xfrm>
            <a:off x="809472" y="2127164"/>
            <a:ext cx="184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cap="small" dirty="0">
                <a:latin typeface="Tw Cen MT" panose="020B0602020104020603" pitchFamily="34" charset="0"/>
              </a:rPr>
              <a:t>PEDAGOGIA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DCB8EDA6-EA28-4803-B279-126BFC1A0E19}"/>
              </a:ext>
            </a:extLst>
          </p:cNvPr>
          <p:cNvSpPr txBox="1"/>
          <p:nvPr/>
        </p:nvSpPr>
        <p:spPr>
          <a:xfrm>
            <a:off x="4389587" y="676369"/>
            <a:ext cx="183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cap="small" dirty="0">
                <a:latin typeface="Tw Cen MT" panose="020B0602020104020603" pitchFamily="34" charset="0"/>
              </a:rPr>
              <a:t>FORMAÇÃO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F0F68F9C-C45C-4989-A734-D53E5D2A7331}"/>
              </a:ext>
            </a:extLst>
          </p:cNvPr>
          <p:cNvSpPr txBox="1"/>
          <p:nvPr/>
        </p:nvSpPr>
        <p:spPr>
          <a:xfrm>
            <a:off x="7843514" y="2564197"/>
            <a:ext cx="257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cap="small" dirty="0">
                <a:latin typeface="Tw Cen MT" panose="020B0602020104020603" pitchFamily="34" charset="0"/>
              </a:rPr>
              <a:t>GESTÃO DE PROCESSOS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C2C42DD2-0E32-4746-8CF7-07A96230F8FD}"/>
              </a:ext>
            </a:extLst>
          </p:cNvPr>
          <p:cNvSpPr txBox="1"/>
          <p:nvPr/>
        </p:nvSpPr>
        <p:spPr>
          <a:xfrm>
            <a:off x="8684806" y="4426097"/>
            <a:ext cx="26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cap="small" dirty="0">
                <a:latin typeface="Tw Cen MT" panose="020B0602020104020603" pitchFamily="34" charset="0"/>
              </a:rPr>
              <a:t>SUPORTE TECNOLOGICO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0B7933ED-B563-440C-9CDE-8D1AE8B76B46}"/>
              </a:ext>
            </a:extLst>
          </p:cNvPr>
          <p:cNvSpPr txBox="1"/>
          <p:nvPr/>
        </p:nvSpPr>
        <p:spPr>
          <a:xfrm>
            <a:off x="211156" y="4849692"/>
            <a:ext cx="1584960" cy="872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Formal, Transversal (por ciclos) e Não-Formal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1BBC5DC1-99C9-4E51-930F-30E919A63AA1}"/>
              </a:ext>
            </a:extLst>
          </p:cNvPr>
          <p:cNvSpPr txBox="1"/>
          <p:nvPr/>
        </p:nvSpPr>
        <p:spPr>
          <a:xfrm>
            <a:off x="819312" y="2497593"/>
            <a:ext cx="1780032" cy="872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algn="ctr">
              <a:lnSpc>
                <a:spcPts val="15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r>
              <a:rPr lang="pt-PT" dirty="0"/>
              <a:t>Metodologias adequadas </a:t>
            </a:r>
          </a:p>
          <a:p>
            <a:r>
              <a:rPr lang="pt-PT" dirty="0"/>
              <a:t>1:1 BYOD </a:t>
            </a:r>
            <a:r>
              <a:rPr lang="pt-PT" dirty="0" err="1"/>
              <a:t>Vs</a:t>
            </a:r>
            <a:endParaRPr lang="pt-PT" dirty="0"/>
          </a:p>
          <a:p>
            <a:r>
              <a:rPr lang="pt-PT" dirty="0"/>
              <a:t>Colaborativas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79FC0C56-E240-4F38-B80A-578E3B1CD555}"/>
              </a:ext>
            </a:extLst>
          </p:cNvPr>
          <p:cNvSpPr txBox="1"/>
          <p:nvPr/>
        </p:nvSpPr>
        <p:spPr>
          <a:xfrm>
            <a:off x="4197181" y="1061389"/>
            <a:ext cx="2114992" cy="78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algn="ctr">
              <a:lnSpc>
                <a:spcPts val="18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r>
              <a:rPr lang="pt-PT" dirty="0"/>
              <a:t>Planos Nacionais</a:t>
            </a:r>
          </a:p>
          <a:p>
            <a:r>
              <a:rPr lang="pt-PT" dirty="0"/>
              <a:t>Interna (projetos)</a:t>
            </a:r>
          </a:p>
          <a:p>
            <a:r>
              <a:rPr lang="pt-PT" dirty="0"/>
              <a:t>Individual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F3010D4F-6438-41B0-934D-E375B7DC349A}"/>
              </a:ext>
            </a:extLst>
          </p:cNvPr>
          <p:cNvSpPr txBox="1"/>
          <p:nvPr/>
        </p:nvSpPr>
        <p:spPr>
          <a:xfrm>
            <a:off x="8931818" y="4763190"/>
            <a:ext cx="2374268" cy="1017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Suporte, Manutenção e Apoio ao Equipamento, Plataformas, Websites, Ecossistema,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etc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E90F73C0-ACA4-4204-A240-C85A8FEF73EF}"/>
              </a:ext>
            </a:extLst>
          </p:cNvPr>
          <p:cNvSpPr txBox="1"/>
          <p:nvPr/>
        </p:nvSpPr>
        <p:spPr>
          <a:xfrm>
            <a:off x="8958" y="6469735"/>
            <a:ext cx="654902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400" dirty="0"/>
              <a:t>Nota: A numeração não tem qualquer significado de ordem ou grau de importância.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03FCC017-5BF5-4690-BCE2-AAE99A3FEC07}"/>
              </a:ext>
            </a:extLst>
          </p:cNvPr>
          <p:cNvSpPr txBox="1"/>
          <p:nvPr/>
        </p:nvSpPr>
        <p:spPr>
          <a:xfrm>
            <a:off x="8024872" y="2939995"/>
            <a:ext cx="2114992" cy="78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algn="ctr">
              <a:lnSpc>
                <a:spcPts val="18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r>
              <a:rPr lang="pt-PT" dirty="0"/>
              <a:t>Desempenho de cargos (Liderança e pedagógicos)</a:t>
            </a: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14B072D7-4595-46AD-A19D-0F13217C9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400" y="3252089"/>
            <a:ext cx="570316" cy="570316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9513BF44-6B91-4CCE-B8FF-4F80975D1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681" y="2227191"/>
            <a:ext cx="617883" cy="617883"/>
          </a:xfrm>
          <a:prstGeom prst="rect">
            <a:avLst/>
          </a:prstGeom>
        </p:spPr>
      </p:pic>
      <p:pic>
        <p:nvPicPr>
          <p:cNvPr id="54" name="Imagem 53">
            <a:extLst>
              <a:ext uri="{FF2B5EF4-FFF2-40B4-BE49-F238E27FC236}">
                <a16:creationId xmlns:a16="http://schemas.microsoft.com/office/drawing/2014/main" id="{EFF737F2-A4A5-45CB-AE9A-25426767C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575" y="4980557"/>
            <a:ext cx="675329" cy="675329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724AF4BF-D144-4C58-AE0F-FE134673F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03" y="3087186"/>
            <a:ext cx="780782" cy="780782"/>
          </a:xfrm>
          <a:prstGeom prst="rect">
            <a:avLst/>
          </a:prstGeom>
        </p:spPr>
      </p:pic>
      <p:pic>
        <p:nvPicPr>
          <p:cNvPr id="58" name="Imagem 57">
            <a:extLst>
              <a:ext uri="{FF2B5EF4-FFF2-40B4-BE49-F238E27FC236}">
                <a16:creationId xmlns:a16="http://schemas.microsoft.com/office/drawing/2014/main" id="{4A964FB3-FEE1-4B7E-860E-C0B4FFBD9A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04" y="4817818"/>
            <a:ext cx="756966" cy="75696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E2FB7E6-43BF-4723-8C41-9BAE7D1B4AB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76" y="4874442"/>
            <a:ext cx="1609319" cy="1072879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B769321-0090-4B99-8604-6AF0B9816EDA}"/>
              </a:ext>
            </a:extLst>
          </p:cNvPr>
          <p:cNvSpPr/>
          <p:nvPr/>
        </p:nvSpPr>
        <p:spPr>
          <a:xfrm>
            <a:off x="8704713" y="6454346"/>
            <a:ext cx="24996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1600" dirty="0"/>
              <a:t>Fernanda Ledesma</a:t>
            </a:r>
          </a:p>
        </p:txBody>
      </p:sp>
    </p:spTree>
    <p:extLst>
      <p:ext uri="{BB962C8B-B14F-4D97-AF65-F5344CB8AC3E}">
        <p14:creationId xmlns:p14="http://schemas.microsoft.com/office/powerpoint/2010/main" val="2391543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7D9F7-4C86-D677-ADAC-04AFBF90A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9">
            <a:extLst>
              <a:ext uri="{FF2B5EF4-FFF2-40B4-BE49-F238E27FC236}">
                <a16:creationId xmlns:a16="http://schemas.microsoft.com/office/drawing/2014/main" id="{1C29AB56-26BE-5C5A-D2BB-002431F11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88" y="5772695"/>
            <a:ext cx="869945" cy="15543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AutoShape 28">
            <a:extLst>
              <a:ext uri="{FF2B5EF4-FFF2-40B4-BE49-F238E27FC236}">
                <a16:creationId xmlns:a16="http://schemas.microsoft.com/office/drawing/2014/main" id="{D4010996-75DF-A46B-0792-8489D0D73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939" y="5772695"/>
            <a:ext cx="869945" cy="15543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7" name="AutoShape 27">
            <a:extLst>
              <a:ext uri="{FF2B5EF4-FFF2-40B4-BE49-F238E27FC236}">
                <a16:creationId xmlns:a16="http://schemas.microsoft.com/office/drawing/2014/main" id="{41021D9D-BDEE-7FDD-9217-50FDCDBA3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029" y="5764300"/>
            <a:ext cx="869945" cy="15543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" name="AutoShape 26">
            <a:extLst>
              <a:ext uri="{FF2B5EF4-FFF2-40B4-BE49-F238E27FC236}">
                <a16:creationId xmlns:a16="http://schemas.microsoft.com/office/drawing/2014/main" id="{4F9447F5-DA90-ACD5-3500-9E96F3B78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5196" y="5764300"/>
            <a:ext cx="869945" cy="15543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7AF49802-2CE7-3CA9-821F-052D74BE2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89" y="2205925"/>
            <a:ext cx="696743" cy="350725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CURRÍCULO </a:t>
            </a:r>
            <a:endParaRPr kumimoji="0" lang="pt-PT" altLang="pt-PT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C390448A-8E05-0131-8669-2BA31AD8F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2904" y="2189957"/>
            <a:ext cx="696743" cy="353161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PEDAGOGIA</a:t>
            </a:r>
            <a:endParaRPr kumimoji="0" lang="pt-PT" altLang="pt-PT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A7D43658-0B5D-C869-5819-9FEBB2F09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493" y="2195493"/>
            <a:ext cx="696743" cy="351768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EQUIPAMENTO</a:t>
            </a:r>
            <a:r>
              <a:rPr kumimoji="0" lang="pt-PT" altLang="pt-PT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pt-PT" altLang="pt-P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E60061A1-173A-344D-4F13-909436A0D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3156" y="2195494"/>
            <a:ext cx="696743" cy="3517686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FORMAÇÃO </a:t>
            </a:r>
            <a:endParaRPr kumimoji="0" lang="pt-PT" altLang="pt-PT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E9AF7388-FECD-53B6-5636-D7FA9A806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08" y="292849"/>
            <a:ext cx="4475436" cy="12066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PT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</a:t>
            </a:r>
            <a:r>
              <a:rPr lang="pt-PT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DIMENSÕES</a:t>
            </a:r>
            <a:endParaRPr lang="pt-PT" sz="600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8101A2D1-2C4A-58A1-E58C-02CB33DF00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08756" y="4521086"/>
            <a:ext cx="981462" cy="981462"/>
          </a:xfrm>
          <a:prstGeom prst="rect">
            <a:avLst/>
          </a:prstGeom>
        </p:spPr>
      </p:pic>
      <p:sp>
        <p:nvSpPr>
          <p:cNvPr id="17" name="Oval 30">
            <a:extLst>
              <a:ext uri="{FF2B5EF4-FFF2-40B4-BE49-F238E27FC236}">
                <a16:creationId xmlns:a16="http://schemas.microsoft.com/office/drawing/2014/main" id="{56C7CB17-084E-9027-D3CF-6A84921E8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570" y="5188522"/>
            <a:ext cx="6889896" cy="981462"/>
          </a:xfrm>
          <a:prstGeom prst="ellipse">
            <a:avLst/>
          </a:prstGeom>
          <a:solidFill>
            <a:srgbClr val="BFBFBF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BFBFBF"/>
            </a:extrusionClr>
            <a:contourClr>
              <a:srgbClr val="BFBFB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pt-PT"/>
          </a:p>
        </p:txBody>
      </p:sp>
      <p:sp>
        <p:nvSpPr>
          <p:cNvPr id="29" name="AutoShape 29">
            <a:extLst>
              <a:ext uri="{FF2B5EF4-FFF2-40B4-BE49-F238E27FC236}">
                <a16:creationId xmlns:a16="http://schemas.microsoft.com/office/drawing/2014/main" id="{979123B0-BD82-FD5D-4500-E0C6F3DC2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7919" y="5317670"/>
            <a:ext cx="839423" cy="153365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0" name="AutoShape 28">
            <a:extLst>
              <a:ext uri="{FF2B5EF4-FFF2-40B4-BE49-F238E27FC236}">
                <a16:creationId xmlns:a16="http://schemas.microsoft.com/office/drawing/2014/main" id="{68802BB7-C7EA-B79F-DE7E-5144F2BE7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349" y="5317670"/>
            <a:ext cx="839423" cy="153365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" name="AutoShape 27">
            <a:extLst>
              <a:ext uri="{FF2B5EF4-FFF2-40B4-BE49-F238E27FC236}">
                <a16:creationId xmlns:a16="http://schemas.microsoft.com/office/drawing/2014/main" id="{A1465C56-5C1E-11FC-A351-1730C54AC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2809" y="5317670"/>
            <a:ext cx="839423" cy="153365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3" name="AutoShape 26">
            <a:extLst>
              <a:ext uri="{FF2B5EF4-FFF2-40B4-BE49-F238E27FC236}">
                <a16:creationId xmlns:a16="http://schemas.microsoft.com/office/drawing/2014/main" id="{9A6577DF-CAC7-FEAE-180A-B205A4285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557" y="5317670"/>
            <a:ext cx="839423" cy="153365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A82373AA-78C6-4DC6-EDCD-A4EB5D5DF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0222" y="3274648"/>
            <a:ext cx="505862" cy="196768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Currículo </a:t>
            </a:r>
            <a:endParaRPr kumimoji="0" lang="pt-PT" altLang="pt-P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F7C43AB1-8980-03BA-4A2B-57FF94AF3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6816" y="3606476"/>
            <a:ext cx="505862" cy="166007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Metodologias </a:t>
            </a:r>
            <a:endParaRPr kumimoji="0" lang="pt-PT" altLang="pt-P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AC2C7895-1047-C5B7-AA75-2A1B110D0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9649" y="3689860"/>
            <a:ext cx="505862" cy="157669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Equipamento </a:t>
            </a:r>
            <a:endParaRPr kumimoji="0" lang="pt-PT" altLang="pt-P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2">
            <a:extLst>
              <a:ext uri="{FF2B5EF4-FFF2-40B4-BE49-F238E27FC236}">
                <a16:creationId xmlns:a16="http://schemas.microsoft.com/office/drawing/2014/main" id="{83F941D7-CC34-EACD-061D-CC9F5B694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0144" y="3520867"/>
            <a:ext cx="505862" cy="1745683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Formação </a:t>
            </a:r>
            <a:endParaRPr kumimoji="0" lang="pt-PT" altLang="pt-P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AutoShape 21">
            <a:extLst>
              <a:ext uri="{FF2B5EF4-FFF2-40B4-BE49-F238E27FC236}">
                <a16:creationId xmlns:a16="http://schemas.microsoft.com/office/drawing/2014/main" id="{F1E9B60F-426F-2C40-0E4D-70E50714C8AA}"/>
              </a:ext>
            </a:extLst>
          </p:cNvPr>
          <p:cNvSpPr>
            <a:spLocks noChangeArrowheads="1"/>
          </p:cNvSpPr>
          <p:nvPr/>
        </p:nvSpPr>
        <p:spPr bwMode="auto">
          <a:xfrm rot="21323655">
            <a:off x="6209176" y="1765482"/>
            <a:ext cx="4811220" cy="1124670"/>
          </a:xfrm>
          <a:prstGeom prst="triangle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SISTEMA EDUCATIVO</a:t>
            </a:r>
            <a:endParaRPr kumimoji="0" lang="pt-PT" altLang="pt-P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8F168D09-128A-2EB0-72E9-089E892E1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6448" y="5468364"/>
            <a:ext cx="4254550" cy="92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SUPORTE TECNOLÓGICO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Apoio /Manutenção do equipamento e infraestruturas tecnológicas</a:t>
            </a:r>
            <a:endParaRPr kumimoji="0" lang="pt-PT" altLang="pt-P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ítulo 1">
            <a:extLst>
              <a:ext uri="{FF2B5EF4-FFF2-40B4-BE49-F238E27FC236}">
                <a16:creationId xmlns:a16="http://schemas.microsoft.com/office/drawing/2014/main" id="{E995F162-E8C0-49AE-5381-6A3A19AC3A02}"/>
              </a:ext>
            </a:extLst>
          </p:cNvPr>
          <p:cNvSpPr txBox="1">
            <a:spLocks/>
          </p:cNvSpPr>
          <p:nvPr/>
        </p:nvSpPr>
        <p:spPr>
          <a:xfrm>
            <a:off x="5260768" y="292849"/>
            <a:ext cx="5933413" cy="1206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MAIOR DIFICULDADE</a:t>
            </a:r>
            <a:br>
              <a:rPr lang="pt-PT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PT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TENSÕES ENTRE AS VÁRIAS DIMENSÕES</a:t>
            </a:r>
            <a:endParaRPr lang="pt-PT" sz="6000" dirty="0"/>
          </a:p>
        </p:txBody>
      </p:sp>
      <p:sp>
        <p:nvSpPr>
          <p:cNvPr id="2" name="AutoShape 26">
            <a:extLst>
              <a:ext uri="{FF2B5EF4-FFF2-40B4-BE49-F238E27FC236}">
                <a16:creationId xmlns:a16="http://schemas.microsoft.com/office/drawing/2014/main" id="{A952930B-7E0E-1AF9-6E20-11AA70C38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3809" y="5779964"/>
            <a:ext cx="869945" cy="15543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" name="Rectangle 22">
            <a:extLst>
              <a:ext uri="{FF2B5EF4-FFF2-40B4-BE49-F238E27FC236}">
                <a16:creationId xmlns:a16="http://schemas.microsoft.com/office/drawing/2014/main" id="{3FF010EF-DF0D-D26B-21BE-209A38269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769" y="2211158"/>
            <a:ext cx="696743" cy="3517686"/>
          </a:xfrm>
          <a:prstGeom prst="rect">
            <a:avLst/>
          </a:prstGeom>
          <a:solidFill>
            <a:srgbClr val="A66BD3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GESTÃO DE PROCESSOS</a:t>
            </a:r>
            <a:endParaRPr kumimoji="0" lang="pt-PT" altLang="pt-PT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26">
            <a:extLst>
              <a:ext uri="{FF2B5EF4-FFF2-40B4-BE49-F238E27FC236}">
                <a16:creationId xmlns:a16="http://schemas.microsoft.com/office/drawing/2014/main" id="{71BFCCE0-DBBF-63AD-2B78-DDEAEB13E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8049" y="5317670"/>
            <a:ext cx="839423" cy="153365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D4D434D9-FD8C-A48D-5D7E-6564C427A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1636" y="2998121"/>
            <a:ext cx="505862" cy="2268429"/>
          </a:xfrm>
          <a:prstGeom prst="rect">
            <a:avLst/>
          </a:prstGeom>
          <a:solidFill>
            <a:srgbClr val="A66BD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Gestão de processos</a:t>
            </a:r>
            <a:endParaRPr kumimoji="0" lang="pt-PT" altLang="pt-P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45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elogramo 3">
            <a:extLst>
              <a:ext uri="{FF2B5EF4-FFF2-40B4-BE49-F238E27FC236}">
                <a16:creationId xmlns:a16="http://schemas.microsoft.com/office/drawing/2014/main" id="{4A98E72F-2264-EB02-36DC-28A8557BB941}"/>
              </a:ext>
            </a:extLst>
          </p:cNvPr>
          <p:cNvSpPr/>
          <p:nvPr/>
        </p:nvSpPr>
        <p:spPr>
          <a:xfrm rot="9114246">
            <a:off x="9762460" y="4723549"/>
            <a:ext cx="851599" cy="124630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TextBox 28">
            <a:extLst>
              <a:ext uri="{FF2B5EF4-FFF2-40B4-BE49-F238E27FC236}">
                <a16:creationId xmlns:a16="http://schemas.microsoft.com/office/drawing/2014/main" id="{3826DB69-1CE8-243C-912F-B2D6522EA5E6}"/>
              </a:ext>
            </a:extLst>
          </p:cNvPr>
          <p:cNvSpPr txBox="1"/>
          <p:nvPr/>
        </p:nvSpPr>
        <p:spPr>
          <a:xfrm>
            <a:off x="8748886" y="1545464"/>
            <a:ext cx="2306722" cy="95410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800" b="1" dirty="0">
                <a:solidFill>
                  <a:srgbClr val="F3A60D"/>
                </a:solidFill>
                <a:ea typeface="League Spartan" charset="0"/>
                <a:cs typeface="Poppins" pitchFamily="2" charset="77"/>
              </a:rPr>
              <a:t>INTEGRAÇÃO</a:t>
            </a:r>
          </a:p>
          <a:p>
            <a:r>
              <a:rPr lang="en-US" sz="2800" b="1" dirty="0">
                <a:solidFill>
                  <a:srgbClr val="F3A60D"/>
                </a:solidFill>
                <a:ea typeface="League Spartan" charset="0"/>
                <a:cs typeface="Poppins" pitchFamily="2" charset="77"/>
              </a:rPr>
              <a:t>TRANSVERSAL</a:t>
            </a:r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80C74B53-0AA7-9831-D165-E74CE795DB93}"/>
              </a:ext>
            </a:extLst>
          </p:cNvPr>
          <p:cNvSpPr txBox="1"/>
          <p:nvPr/>
        </p:nvSpPr>
        <p:spPr>
          <a:xfrm>
            <a:off x="8046090" y="4573129"/>
            <a:ext cx="1951112" cy="83099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League Spartan" charset="0"/>
                <a:cs typeface="Poppins" pitchFamily="2" charset="77"/>
              </a:rPr>
              <a:t>CURRÍCULO </a:t>
            </a:r>
          </a:p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League Spartan" charset="0"/>
                <a:cs typeface="Poppins" pitchFamily="2" charset="77"/>
              </a:rPr>
              <a:t>NÃO FORMAL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ADF2107-8A8D-0A23-DDD7-B4CD68E9D632}"/>
              </a:ext>
            </a:extLst>
          </p:cNvPr>
          <p:cNvSpPr txBox="1">
            <a:spLocks/>
          </p:cNvSpPr>
          <p:nvPr/>
        </p:nvSpPr>
        <p:spPr>
          <a:xfrm>
            <a:off x="612504" y="3049077"/>
            <a:ext cx="2529038" cy="95789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TIC , APLICAÇÕES INFORMÁTICAS B, OFICINA MULTIMÉDIA E  ENSINO PROFISSIONAL</a:t>
            </a:r>
          </a:p>
        </p:txBody>
      </p:sp>
      <p:sp>
        <p:nvSpPr>
          <p:cNvPr id="8" name="TextBox 32">
            <a:extLst>
              <a:ext uri="{FF2B5EF4-FFF2-40B4-BE49-F238E27FC236}">
                <a16:creationId xmlns:a16="http://schemas.microsoft.com/office/drawing/2014/main" id="{F43ECC6B-E10B-0AE2-046D-1975F32B80FD}"/>
              </a:ext>
            </a:extLst>
          </p:cNvPr>
          <p:cNvSpPr txBox="1"/>
          <p:nvPr/>
        </p:nvSpPr>
        <p:spPr>
          <a:xfrm>
            <a:off x="326690" y="2094970"/>
            <a:ext cx="2929221" cy="95410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r"/>
            <a:r>
              <a:rPr lang="en-US" sz="2800" b="1" dirty="0">
                <a:solidFill>
                  <a:schemeClr val="accent2"/>
                </a:solidFill>
                <a:ea typeface="League Spartan" charset="0"/>
                <a:cs typeface="Poppins" pitchFamily="2" charset="77"/>
              </a:rPr>
              <a:t>CURRÍCULO FORMAL</a:t>
            </a:r>
          </a:p>
        </p:txBody>
      </p:sp>
      <p:sp>
        <p:nvSpPr>
          <p:cNvPr id="14" name="TextBox 59">
            <a:extLst>
              <a:ext uri="{FF2B5EF4-FFF2-40B4-BE49-F238E27FC236}">
                <a16:creationId xmlns:a16="http://schemas.microsoft.com/office/drawing/2014/main" id="{980A68D5-B2AE-CF02-6B6F-57A2548ECEF0}"/>
              </a:ext>
            </a:extLst>
          </p:cNvPr>
          <p:cNvSpPr txBox="1"/>
          <p:nvPr/>
        </p:nvSpPr>
        <p:spPr>
          <a:xfrm>
            <a:off x="186849" y="382793"/>
            <a:ext cx="346934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cs typeface="Poppins" pitchFamily="2" charset="77"/>
              </a:rPr>
              <a:t>CURRÍCULO</a:t>
            </a:r>
          </a:p>
          <a:p>
            <a:r>
              <a:rPr lang="en-US" sz="1600" b="1" cap="small" dirty="0">
                <a:latin typeface="Tw Cen MT" panose="020B0602020104020603" pitchFamily="34" charset="0"/>
                <a:ea typeface="+mj-ea"/>
                <a:cs typeface="+mj-cs"/>
              </a:rPr>
              <a:t>DIMENSÕES QUE SE COMPLEMENTAM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A98F8FC-9B3A-392E-5726-DEBF7385E7D3}"/>
              </a:ext>
            </a:extLst>
          </p:cNvPr>
          <p:cNvGrpSpPr/>
          <p:nvPr/>
        </p:nvGrpSpPr>
        <p:grpSpPr>
          <a:xfrm>
            <a:off x="3392392" y="1340566"/>
            <a:ext cx="4967738" cy="4754881"/>
            <a:chOff x="3653648" y="1340566"/>
            <a:chExt cx="4967738" cy="4754881"/>
          </a:xfrm>
        </p:grpSpPr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D3710614-CCBA-9EF5-DAC7-A9F6E46ED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943" y="1340566"/>
              <a:ext cx="3224443" cy="3420725"/>
            </a:xfrm>
            <a:custGeom>
              <a:avLst/>
              <a:gdLst>
                <a:gd name="T0" fmla="*/ 453 w 958"/>
                <a:gd name="T1" fmla="*/ 0 h 1016"/>
                <a:gd name="T2" fmla="*/ 215 w 958"/>
                <a:gd name="T3" fmla="*/ 59 h 1016"/>
                <a:gd name="T4" fmla="*/ 304 w 958"/>
                <a:gd name="T5" fmla="*/ 119 h 1016"/>
                <a:gd name="T6" fmla="*/ 486 w 958"/>
                <a:gd name="T7" fmla="*/ 514 h 1016"/>
                <a:gd name="T8" fmla="*/ 410 w 958"/>
                <a:gd name="T9" fmla="*/ 778 h 1016"/>
                <a:gd name="T10" fmla="*/ 0 w 958"/>
                <a:gd name="T11" fmla="*/ 732 h 1016"/>
                <a:gd name="T12" fmla="*/ 209 w 958"/>
                <a:gd name="T13" fmla="*/ 960 h 1016"/>
                <a:gd name="T14" fmla="*/ 454 w 958"/>
                <a:gd name="T15" fmla="*/ 1016 h 1016"/>
                <a:gd name="T16" fmla="*/ 722 w 958"/>
                <a:gd name="T17" fmla="*/ 933 h 1016"/>
                <a:gd name="T18" fmla="*/ 958 w 958"/>
                <a:gd name="T19" fmla="*/ 505 h 1016"/>
                <a:gd name="T20" fmla="*/ 453 w 958"/>
                <a:gd name="T21" fmla="*/ 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8" h="1016">
                  <a:moveTo>
                    <a:pt x="453" y="0"/>
                  </a:moveTo>
                  <a:cubicBezTo>
                    <a:pt x="367" y="0"/>
                    <a:pt x="286" y="22"/>
                    <a:pt x="215" y="59"/>
                  </a:cubicBezTo>
                  <a:cubicBezTo>
                    <a:pt x="247" y="76"/>
                    <a:pt x="276" y="96"/>
                    <a:pt x="304" y="119"/>
                  </a:cubicBezTo>
                  <a:cubicBezTo>
                    <a:pt x="416" y="212"/>
                    <a:pt x="497" y="358"/>
                    <a:pt x="486" y="514"/>
                  </a:cubicBezTo>
                  <a:cubicBezTo>
                    <a:pt x="480" y="602"/>
                    <a:pt x="481" y="677"/>
                    <a:pt x="410" y="778"/>
                  </a:cubicBezTo>
                  <a:cubicBezTo>
                    <a:pt x="154" y="1002"/>
                    <a:pt x="0" y="732"/>
                    <a:pt x="0" y="732"/>
                  </a:cubicBezTo>
                  <a:cubicBezTo>
                    <a:pt x="27" y="877"/>
                    <a:pt x="209" y="960"/>
                    <a:pt x="209" y="960"/>
                  </a:cubicBezTo>
                  <a:cubicBezTo>
                    <a:pt x="278" y="996"/>
                    <a:pt x="370" y="1016"/>
                    <a:pt x="454" y="1016"/>
                  </a:cubicBezTo>
                  <a:cubicBezTo>
                    <a:pt x="553" y="1016"/>
                    <a:pt x="644" y="982"/>
                    <a:pt x="722" y="933"/>
                  </a:cubicBezTo>
                  <a:cubicBezTo>
                    <a:pt x="864" y="843"/>
                    <a:pt x="958" y="685"/>
                    <a:pt x="958" y="505"/>
                  </a:cubicBezTo>
                  <a:cubicBezTo>
                    <a:pt x="958" y="226"/>
                    <a:pt x="732" y="0"/>
                    <a:pt x="453" y="0"/>
                  </a:cubicBezTo>
                  <a:close/>
                </a:path>
              </a:pathLst>
            </a:custGeom>
            <a:solidFill>
              <a:srgbClr val="F3A60D"/>
            </a:solidFill>
            <a:ln>
              <a:noFill/>
            </a:ln>
            <a:effectLst/>
          </p:spPr>
          <p:txBody>
            <a:bodyPr vert="horz" wrap="square" lIns="146040" tIns="73020" rIns="146040" bIns="73020" numCol="1" anchor="t" anchorCtr="0" compatLnSpc="1">
              <a:prstTxWarp prst="textNoShape">
                <a:avLst/>
              </a:prstTxWarp>
            </a:bodyPr>
            <a:lstStyle/>
            <a:p>
              <a:endParaRPr lang="en-US" sz="2876" dirty="0">
                <a:latin typeface="Lato Light" panose="020F0502020204030203" pitchFamily="34" charset="0"/>
              </a:endParaRPr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6AFA453B-9BDC-8321-F866-7145334704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3648" y="1354790"/>
              <a:ext cx="3427838" cy="3174661"/>
            </a:xfrm>
            <a:custGeom>
              <a:avLst/>
              <a:gdLst>
                <a:gd name="T0" fmla="*/ 692 w 1018"/>
                <a:gd name="T1" fmla="*/ 395 h 943"/>
                <a:gd name="T2" fmla="*/ 694 w 1018"/>
                <a:gd name="T3" fmla="*/ 397 h 943"/>
                <a:gd name="T4" fmla="*/ 694 w 1018"/>
                <a:gd name="T5" fmla="*/ 397 h 943"/>
                <a:gd name="T6" fmla="*/ 739 w 1018"/>
                <a:gd name="T7" fmla="*/ 393 h 943"/>
                <a:gd name="T8" fmla="*/ 972 w 1018"/>
                <a:gd name="T9" fmla="*/ 627 h 943"/>
                <a:gd name="T10" fmla="*/ 872 w 1018"/>
                <a:gd name="T11" fmla="*/ 818 h 943"/>
                <a:gd name="T12" fmla="*/ 872 w 1018"/>
                <a:gd name="T13" fmla="*/ 818 h 943"/>
                <a:gd name="T14" fmla="*/ 931 w 1018"/>
                <a:gd name="T15" fmla="*/ 774 h 943"/>
                <a:gd name="T16" fmla="*/ 1007 w 1018"/>
                <a:gd name="T17" fmla="*/ 510 h 943"/>
                <a:gd name="T18" fmla="*/ 825 w 1018"/>
                <a:gd name="T19" fmla="*/ 115 h 943"/>
                <a:gd name="T20" fmla="*/ 736 w 1018"/>
                <a:gd name="T21" fmla="*/ 55 h 943"/>
                <a:gd name="T22" fmla="*/ 735 w 1018"/>
                <a:gd name="T23" fmla="*/ 56 h 943"/>
                <a:gd name="T24" fmla="*/ 504 w 1018"/>
                <a:gd name="T25" fmla="*/ 0 h 943"/>
                <a:gd name="T26" fmla="*/ 0 w 1018"/>
                <a:gd name="T27" fmla="*/ 504 h 943"/>
                <a:gd name="T28" fmla="*/ 237 w 1018"/>
                <a:gd name="T29" fmla="*/ 932 h 943"/>
                <a:gd name="T30" fmla="*/ 257 w 1018"/>
                <a:gd name="T31" fmla="*/ 943 h 943"/>
                <a:gd name="T32" fmla="*/ 255 w 1018"/>
                <a:gd name="T33" fmla="*/ 898 h 943"/>
                <a:gd name="T34" fmla="*/ 692 w 1018"/>
                <a:gd name="T35" fmla="*/ 395 h 943"/>
                <a:gd name="T36" fmla="*/ 963 w 1018"/>
                <a:gd name="T37" fmla="*/ 713 h 943"/>
                <a:gd name="T38" fmla="*/ 963 w 1018"/>
                <a:gd name="T39" fmla="*/ 714 h 943"/>
                <a:gd name="T40" fmla="*/ 963 w 1018"/>
                <a:gd name="T41" fmla="*/ 71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8" h="943">
                  <a:moveTo>
                    <a:pt x="692" y="395"/>
                  </a:moveTo>
                  <a:cubicBezTo>
                    <a:pt x="692" y="395"/>
                    <a:pt x="694" y="397"/>
                    <a:pt x="694" y="397"/>
                  </a:cubicBezTo>
                  <a:cubicBezTo>
                    <a:pt x="694" y="397"/>
                    <a:pt x="694" y="397"/>
                    <a:pt x="694" y="397"/>
                  </a:cubicBezTo>
                  <a:cubicBezTo>
                    <a:pt x="708" y="394"/>
                    <a:pt x="723" y="393"/>
                    <a:pt x="739" y="393"/>
                  </a:cubicBezTo>
                  <a:cubicBezTo>
                    <a:pt x="868" y="393"/>
                    <a:pt x="972" y="498"/>
                    <a:pt x="972" y="627"/>
                  </a:cubicBezTo>
                  <a:cubicBezTo>
                    <a:pt x="972" y="706"/>
                    <a:pt x="933" y="776"/>
                    <a:pt x="872" y="818"/>
                  </a:cubicBezTo>
                  <a:cubicBezTo>
                    <a:pt x="872" y="818"/>
                    <a:pt x="872" y="818"/>
                    <a:pt x="872" y="818"/>
                  </a:cubicBezTo>
                  <a:cubicBezTo>
                    <a:pt x="891" y="806"/>
                    <a:pt x="911" y="792"/>
                    <a:pt x="931" y="774"/>
                  </a:cubicBezTo>
                  <a:cubicBezTo>
                    <a:pt x="1002" y="673"/>
                    <a:pt x="1001" y="598"/>
                    <a:pt x="1007" y="510"/>
                  </a:cubicBezTo>
                  <a:cubicBezTo>
                    <a:pt x="1018" y="354"/>
                    <a:pt x="937" y="208"/>
                    <a:pt x="825" y="115"/>
                  </a:cubicBezTo>
                  <a:cubicBezTo>
                    <a:pt x="797" y="92"/>
                    <a:pt x="768" y="72"/>
                    <a:pt x="736" y="55"/>
                  </a:cubicBezTo>
                  <a:cubicBezTo>
                    <a:pt x="735" y="56"/>
                    <a:pt x="735" y="56"/>
                    <a:pt x="735" y="56"/>
                  </a:cubicBezTo>
                  <a:cubicBezTo>
                    <a:pt x="666" y="20"/>
                    <a:pt x="588" y="0"/>
                    <a:pt x="504" y="0"/>
                  </a:cubicBezTo>
                  <a:cubicBezTo>
                    <a:pt x="226" y="0"/>
                    <a:pt x="0" y="226"/>
                    <a:pt x="0" y="504"/>
                  </a:cubicBezTo>
                  <a:cubicBezTo>
                    <a:pt x="0" y="685"/>
                    <a:pt x="95" y="843"/>
                    <a:pt x="237" y="932"/>
                  </a:cubicBezTo>
                  <a:cubicBezTo>
                    <a:pt x="244" y="936"/>
                    <a:pt x="250" y="940"/>
                    <a:pt x="257" y="943"/>
                  </a:cubicBezTo>
                  <a:cubicBezTo>
                    <a:pt x="256" y="928"/>
                    <a:pt x="255" y="913"/>
                    <a:pt x="255" y="898"/>
                  </a:cubicBezTo>
                  <a:cubicBezTo>
                    <a:pt x="255" y="643"/>
                    <a:pt x="449" y="433"/>
                    <a:pt x="692" y="395"/>
                  </a:cubicBezTo>
                  <a:close/>
                  <a:moveTo>
                    <a:pt x="963" y="713"/>
                  </a:moveTo>
                  <a:cubicBezTo>
                    <a:pt x="963" y="714"/>
                    <a:pt x="963" y="714"/>
                    <a:pt x="963" y="714"/>
                  </a:cubicBezTo>
                  <a:cubicBezTo>
                    <a:pt x="963" y="714"/>
                    <a:pt x="963" y="713"/>
                    <a:pt x="963" y="7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146040" tIns="73020" rIns="146040" bIns="73020" numCol="1" anchor="t" anchorCtr="0" compatLnSpc="1">
              <a:prstTxWarp prst="textNoShape">
                <a:avLst/>
              </a:prstTxWarp>
            </a:bodyPr>
            <a:lstStyle/>
            <a:p>
              <a:endParaRPr lang="en-US" sz="2876" dirty="0">
                <a:latin typeface="Lato Light" panose="020F0502020204030203" pitchFamily="34" charset="0"/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A029D57A-945E-C38E-710C-BFF377D4F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870" y="2684677"/>
              <a:ext cx="3434948" cy="3410770"/>
            </a:xfrm>
            <a:custGeom>
              <a:avLst/>
              <a:gdLst>
                <a:gd name="T0" fmla="*/ 325 w 1020"/>
                <a:gd name="T1" fmla="*/ 421 h 1013"/>
                <a:gd name="T2" fmla="*/ 249 w 1020"/>
                <a:gd name="T3" fmla="*/ 230 h 1013"/>
                <a:gd name="T4" fmla="*/ 439 w 1020"/>
                <a:gd name="T5" fmla="*/ 2 h 1013"/>
                <a:gd name="T6" fmla="*/ 437 w 1020"/>
                <a:gd name="T7" fmla="*/ 0 h 1013"/>
                <a:gd name="T8" fmla="*/ 0 w 1020"/>
                <a:gd name="T9" fmla="*/ 503 h 1013"/>
                <a:gd name="T10" fmla="*/ 510 w 1020"/>
                <a:gd name="T11" fmla="*/ 1013 h 1013"/>
                <a:gd name="T12" fmla="*/ 1020 w 1020"/>
                <a:gd name="T13" fmla="*/ 503 h 1013"/>
                <a:gd name="T14" fmla="*/ 325 w 1020"/>
                <a:gd name="T15" fmla="*/ 421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0" h="1013">
                  <a:moveTo>
                    <a:pt x="325" y="421"/>
                  </a:moveTo>
                  <a:cubicBezTo>
                    <a:pt x="325" y="421"/>
                    <a:pt x="249" y="349"/>
                    <a:pt x="249" y="230"/>
                  </a:cubicBezTo>
                  <a:cubicBezTo>
                    <a:pt x="249" y="116"/>
                    <a:pt x="322" y="34"/>
                    <a:pt x="439" y="2"/>
                  </a:cubicBezTo>
                  <a:cubicBezTo>
                    <a:pt x="439" y="2"/>
                    <a:pt x="437" y="0"/>
                    <a:pt x="437" y="0"/>
                  </a:cubicBezTo>
                  <a:cubicBezTo>
                    <a:pt x="194" y="38"/>
                    <a:pt x="0" y="248"/>
                    <a:pt x="0" y="503"/>
                  </a:cubicBezTo>
                  <a:cubicBezTo>
                    <a:pt x="0" y="785"/>
                    <a:pt x="228" y="1013"/>
                    <a:pt x="510" y="1013"/>
                  </a:cubicBezTo>
                  <a:cubicBezTo>
                    <a:pt x="792" y="1013"/>
                    <a:pt x="1020" y="785"/>
                    <a:pt x="1020" y="503"/>
                  </a:cubicBezTo>
                  <a:cubicBezTo>
                    <a:pt x="1020" y="503"/>
                    <a:pt x="679" y="804"/>
                    <a:pt x="325" y="4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146040" tIns="73020" rIns="146040" bIns="73020" numCol="1" anchor="t" anchorCtr="0" compatLnSpc="1">
              <a:prstTxWarp prst="textNoShape">
                <a:avLst/>
              </a:prstTxWarp>
            </a:bodyPr>
            <a:lstStyle/>
            <a:p>
              <a:endParaRPr lang="en-US" sz="2876" dirty="0">
                <a:latin typeface="Lato Light" panose="020F0502020204030203" pitchFamily="34" charset="0"/>
              </a:endParaRPr>
            </a:p>
          </p:txBody>
        </p:sp>
        <p:sp>
          <p:nvSpPr>
            <p:cNvPr id="19" name="Freeform 296">
              <a:extLst>
                <a:ext uri="{FF2B5EF4-FFF2-40B4-BE49-F238E27FC236}">
                  <a16:creationId xmlns:a16="http://schemas.microsoft.com/office/drawing/2014/main" id="{7A29D28D-232A-80B8-5BF3-3F848DC0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7734" y="3150174"/>
              <a:ext cx="701445" cy="701445"/>
            </a:xfrm>
            <a:custGeom>
              <a:avLst/>
              <a:gdLst>
                <a:gd name="T0" fmla="*/ 172 w 176"/>
                <a:gd name="T1" fmla="*/ 84 h 176"/>
                <a:gd name="T2" fmla="*/ 168 w 176"/>
                <a:gd name="T3" fmla="*/ 88 h 176"/>
                <a:gd name="T4" fmla="*/ 88 w 176"/>
                <a:gd name="T5" fmla="*/ 168 h 176"/>
                <a:gd name="T6" fmla="*/ 24 w 176"/>
                <a:gd name="T7" fmla="*/ 136 h 176"/>
                <a:gd name="T8" fmla="*/ 56 w 176"/>
                <a:gd name="T9" fmla="*/ 136 h 176"/>
                <a:gd name="T10" fmla="*/ 60 w 176"/>
                <a:gd name="T11" fmla="*/ 132 h 176"/>
                <a:gd name="T12" fmla="*/ 56 w 176"/>
                <a:gd name="T13" fmla="*/ 128 h 176"/>
                <a:gd name="T14" fmla="*/ 16 w 176"/>
                <a:gd name="T15" fmla="*/ 128 h 176"/>
                <a:gd name="T16" fmla="*/ 12 w 176"/>
                <a:gd name="T17" fmla="*/ 132 h 176"/>
                <a:gd name="T18" fmla="*/ 12 w 176"/>
                <a:gd name="T19" fmla="*/ 172 h 176"/>
                <a:gd name="T20" fmla="*/ 16 w 176"/>
                <a:gd name="T21" fmla="*/ 176 h 176"/>
                <a:gd name="T22" fmla="*/ 20 w 176"/>
                <a:gd name="T23" fmla="*/ 172 h 176"/>
                <a:gd name="T24" fmla="*/ 20 w 176"/>
                <a:gd name="T25" fmla="*/ 144 h 176"/>
                <a:gd name="T26" fmla="*/ 88 w 176"/>
                <a:gd name="T27" fmla="*/ 176 h 176"/>
                <a:gd name="T28" fmla="*/ 176 w 176"/>
                <a:gd name="T29" fmla="*/ 88 h 176"/>
                <a:gd name="T30" fmla="*/ 172 w 176"/>
                <a:gd name="T31" fmla="*/ 84 h 176"/>
                <a:gd name="T32" fmla="*/ 88 w 176"/>
                <a:gd name="T33" fmla="*/ 8 h 176"/>
                <a:gd name="T34" fmla="*/ 152 w 176"/>
                <a:gd name="T35" fmla="*/ 40 h 176"/>
                <a:gd name="T36" fmla="*/ 120 w 176"/>
                <a:gd name="T37" fmla="*/ 40 h 176"/>
                <a:gd name="T38" fmla="*/ 116 w 176"/>
                <a:gd name="T39" fmla="*/ 44 h 176"/>
                <a:gd name="T40" fmla="*/ 120 w 176"/>
                <a:gd name="T41" fmla="*/ 48 h 176"/>
                <a:gd name="T42" fmla="*/ 160 w 176"/>
                <a:gd name="T43" fmla="*/ 48 h 176"/>
                <a:gd name="T44" fmla="*/ 164 w 176"/>
                <a:gd name="T45" fmla="*/ 44 h 176"/>
                <a:gd name="T46" fmla="*/ 164 w 176"/>
                <a:gd name="T47" fmla="*/ 4 h 176"/>
                <a:gd name="T48" fmla="*/ 160 w 176"/>
                <a:gd name="T49" fmla="*/ 0 h 176"/>
                <a:gd name="T50" fmla="*/ 156 w 176"/>
                <a:gd name="T51" fmla="*/ 4 h 176"/>
                <a:gd name="T52" fmla="*/ 156 w 176"/>
                <a:gd name="T53" fmla="*/ 32 h 176"/>
                <a:gd name="T54" fmla="*/ 88 w 176"/>
                <a:gd name="T55" fmla="*/ 0 h 176"/>
                <a:gd name="T56" fmla="*/ 0 w 176"/>
                <a:gd name="T57" fmla="*/ 88 h 176"/>
                <a:gd name="T58" fmla="*/ 4 w 176"/>
                <a:gd name="T59" fmla="*/ 92 h 176"/>
                <a:gd name="T60" fmla="*/ 8 w 176"/>
                <a:gd name="T61" fmla="*/ 88 h 176"/>
                <a:gd name="T62" fmla="*/ 88 w 176"/>
                <a:gd name="T63" fmla="*/ 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6" h="176">
                  <a:moveTo>
                    <a:pt x="172" y="84"/>
                  </a:moveTo>
                  <a:cubicBezTo>
                    <a:pt x="170" y="84"/>
                    <a:pt x="168" y="86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cubicBezTo>
                    <a:pt x="62" y="168"/>
                    <a:pt x="39" y="155"/>
                    <a:pt x="24" y="136"/>
                  </a:cubicBezTo>
                  <a:cubicBezTo>
                    <a:pt x="56" y="136"/>
                    <a:pt x="56" y="136"/>
                    <a:pt x="56" y="136"/>
                  </a:cubicBezTo>
                  <a:cubicBezTo>
                    <a:pt x="58" y="136"/>
                    <a:pt x="60" y="134"/>
                    <a:pt x="60" y="132"/>
                  </a:cubicBezTo>
                  <a:cubicBezTo>
                    <a:pt x="60" y="130"/>
                    <a:pt x="58" y="128"/>
                    <a:pt x="5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4" y="128"/>
                    <a:pt x="12" y="130"/>
                    <a:pt x="12" y="132"/>
                  </a:cubicBezTo>
                  <a:cubicBezTo>
                    <a:pt x="12" y="172"/>
                    <a:pt x="12" y="172"/>
                    <a:pt x="12" y="172"/>
                  </a:cubicBezTo>
                  <a:cubicBezTo>
                    <a:pt x="12" y="174"/>
                    <a:pt x="14" y="176"/>
                    <a:pt x="16" y="176"/>
                  </a:cubicBezTo>
                  <a:cubicBezTo>
                    <a:pt x="18" y="176"/>
                    <a:pt x="20" y="174"/>
                    <a:pt x="20" y="172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36" y="163"/>
                    <a:pt x="61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86"/>
                    <a:pt x="174" y="84"/>
                    <a:pt x="172" y="84"/>
                  </a:cubicBezTo>
                  <a:moveTo>
                    <a:pt x="88" y="8"/>
                  </a:moveTo>
                  <a:cubicBezTo>
                    <a:pt x="114" y="8"/>
                    <a:pt x="137" y="21"/>
                    <a:pt x="152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18" y="40"/>
                    <a:pt x="116" y="42"/>
                    <a:pt x="116" y="44"/>
                  </a:cubicBezTo>
                  <a:cubicBezTo>
                    <a:pt x="116" y="46"/>
                    <a:pt x="118" y="48"/>
                    <a:pt x="12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2" y="48"/>
                    <a:pt x="164" y="46"/>
                    <a:pt x="164" y="4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2"/>
                    <a:pt x="162" y="0"/>
                    <a:pt x="160" y="0"/>
                  </a:cubicBezTo>
                  <a:cubicBezTo>
                    <a:pt x="158" y="0"/>
                    <a:pt x="156" y="2"/>
                    <a:pt x="156" y="4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40" y="13"/>
                    <a:pt x="115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90"/>
                    <a:pt x="2" y="92"/>
                    <a:pt x="4" y="92"/>
                  </a:cubicBezTo>
                  <a:cubicBezTo>
                    <a:pt x="6" y="92"/>
                    <a:pt x="8" y="90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20" name="Subtitle 2">
            <a:extLst>
              <a:ext uri="{FF2B5EF4-FFF2-40B4-BE49-F238E27FC236}">
                <a16:creationId xmlns:a16="http://schemas.microsoft.com/office/drawing/2014/main" id="{0BE175D9-6735-AAFC-D778-880E38B9ECFA}"/>
              </a:ext>
            </a:extLst>
          </p:cNvPr>
          <p:cNvSpPr txBox="1">
            <a:spLocks/>
          </p:cNvSpPr>
          <p:nvPr/>
        </p:nvSpPr>
        <p:spPr>
          <a:xfrm>
            <a:off x="8417105" y="2517365"/>
            <a:ext cx="2638503" cy="49750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INTEGRAÇÃO TRANSVERSAL NAS DIVERSAS   DISCIPLINAS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01DCF37-8D3F-F96D-2991-DE2C521CA413}"/>
              </a:ext>
            </a:extLst>
          </p:cNvPr>
          <p:cNvSpPr txBox="1">
            <a:spLocks/>
          </p:cNvSpPr>
          <p:nvPr/>
        </p:nvSpPr>
        <p:spPr>
          <a:xfrm>
            <a:off x="8070474" y="5416318"/>
            <a:ext cx="2638503" cy="49750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pt-PT"/>
            </a:defPPr>
            <a:lvl1pPr indent="0" algn="r" defTabSz="1087636">
              <a:lnSpc>
                <a:spcPts val="1750"/>
              </a:lnSpc>
              <a:spcBef>
                <a:spcPct val="20000"/>
              </a:spcBef>
              <a:buFont typeface="Arial"/>
              <a:buNone/>
              <a:defRPr sz="1400">
                <a:latin typeface="Tw Cen MT" panose="020B06020201040206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en-US" dirty="0"/>
              <a:t>CLUBES, ATELIERS, PROJETOS, BIBLIOTECAS ESCOLARES, ETC</a:t>
            </a:r>
          </a:p>
        </p:txBody>
      </p:sp>
      <p:pic>
        <p:nvPicPr>
          <p:cNvPr id="22" name="Picture 2" descr="A Empresa">
            <a:extLst>
              <a:ext uri="{FF2B5EF4-FFF2-40B4-BE49-F238E27FC236}">
                <a16:creationId xmlns:a16="http://schemas.microsoft.com/office/drawing/2014/main" id="{E4CC5A30-C502-1FBB-64E6-2154D523E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445" y="2043306"/>
            <a:ext cx="664001" cy="6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A Empresa">
            <a:extLst>
              <a:ext uri="{FF2B5EF4-FFF2-40B4-BE49-F238E27FC236}">
                <a16:creationId xmlns:a16="http://schemas.microsoft.com/office/drawing/2014/main" id="{9EF3FD5F-3BBC-C560-A150-7F789047F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36" y="2046039"/>
            <a:ext cx="664001" cy="6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A Empresa">
            <a:extLst>
              <a:ext uri="{FF2B5EF4-FFF2-40B4-BE49-F238E27FC236}">
                <a16:creationId xmlns:a16="http://schemas.microsoft.com/office/drawing/2014/main" id="{A6F9B34C-9AD2-E4B1-D34F-575AD80C9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398" y="4947450"/>
            <a:ext cx="664001" cy="66400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677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elogramo 9">
            <a:extLst>
              <a:ext uri="{FF2B5EF4-FFF2-40B4-BE49-F238E27FC236}">
                <a16:creationId xmlns:a16="http://schemas.microsoft.com/office/drawing/2014/main" id="{022DD4EF-DFC0-4484-A035-19D4E188C11E}"/>
              </a:ext>
            </a:extLst>
          </p:cNvPr>
          <p:cNvSpPr/>
          <p:nvPr/>
        </p:nvSpPr>
        <p:spPr>
          <a:xfrm rot="9114246">
            <a:off x="9519092" y="85746"/>
            <a:ext cx="532658" cy="1913898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7" name="Título 1">
            <a:extLst>
              <a:ext uri="{FF2B5EF4-FFF2-40B4-BE49-F238E27FC236}">
                <a16:creationId xmlns:a16="http://schemas.microsoft.com/office/drawing/2014/main" id="{BDE92350-E0D3-91E4-DAC4-6E79B2D76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809" y="365125"/>
            <a:ext cx="9801430" cy="744337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176213">
              <a:tabLst>
                <a:tab pos="8069263" algn="l"/>
                <a:tab pos="8518525" algn="l"/>
              </a:tabLst>
            </a:pPr>
            <a:r>
              <a:rPr lang="pt-PT" sz="3600" b="1" cap="small" dirty="0"/>
              <a:t>O Desafio das Metodologias</a:t>
            </a:r>
            <a:endParaRPr lang="pt-PT" sz="3600" cap="small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0CF189B6-C79A-9656-9388-DF14ABD8A4B5}"/>
              </a:ext>
            </a:extLst>
          </p:cNvPr>
          <p:cNvSpPr txBox="1">
            <a:spLocks/>
          </p:cNvSpPr>
          <p:nvPr/>
        </p:nvSpPr>
        <p:spPr>
          <a:xfrm>
            <a:off x="701747" y="1056131"/>
            <a:ext cx="9997588" cy="609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cap="small" dirty="0" err="1">
                <a:latin typeface="Tw Cen MT" panose="020B0602020104020603" pitchFamily="34" charset="0"/>
                <a:ea typeface="+mj-ea"/>
                <a:cs typeface="+mj-cs"/>
              </a:rPr>
              <a:t>Melhorar</a:t>
            </a:r>
            <a:r>
              <a:rPr lang="en-US" sz="1600" b="1" cap="small" dirty="0">
                <a:latin typeface="Tw Cen MT" panose="020B0602020104020603" pitchFamily="34" charset="0"/>
                <a:ea typeface="+mj-ea"/>
                <a:cs typeface="+mj-cs"/>
              </a:rPr>
              <a:t> </a:t>
            </a:r>
            <a:r>
              <a:rPr lang="en-US" sz="1600" b="1" cap="small" dirty="0" err="1">
                <a:latin typeface="Tw Cen MT" panose="020B0602020104020603" pitchFamily="34" charset="0"/>
                <a:ea typeface="+mj-ea"/>
                <a:cs typeface="+mj-cs"/>
              </a:rPr>
              <a:t>ou</a:t>
            </a:r>
            <a:r>
              <a:rPr lang="en-US" sz="1600" b="1" cap="small" dirty="0">
                <a:latin typeface="Tw Cen MT" panose="020B0602020104020603" pitchFamily="34" charset="0"/>
                <a:ea typeface="+mj-ea"/>
                <a:cs typeface="+mj-cs"/>
              </a:rPr>
              <a:t> </a:t>
            </a:r>
            <a:r>
              <a:rPr lang="en-US" sz="1600" b="1" cap="small" dirty="0" err="1">
                <a:latin typeface="Tw Cen MT" panose="020B0602020104020603" pitchFamily="34" charset="0"/>
                <a:ea typeface="+mj-ea"/>
                <a:cs typeface="+mj-cs"/>
              </a:rPr>
              <a:t>transformar</a:t>
            </a:r>
            <a:r>
              <a:rPr lang="en-US" sz="1600" b="1" cap="small" dirty="0">
                <a:latin typeface="Tw Cen MT" panose="020B0602020104020603" pitchFamily="34" charset="0"/>
                <a:ea typeface="+mj-ea"/>
                <a:cs typeface="+mj-cs"/>
              </a:rPr>
              <a:t> a </a:t>
            </a:r>
            <a:r>
              <a:rPr lang="en-US" sz="1600" b="1" cap="small" dirty="0" err="1">
                <a:latin typeface="Tw Cen MT" panose="020B0602020104020603" pitchFamily="34" charset="0"/>
                <a:ea typeface="+mj-ea"/>
                <a:cs typeface="+mj-cs"/>
              </a:rPr>
              <a:t>educação</a:t>
            </a:r>
            <a:r>
              <a:rPr lang="en-US" sz="1600" b="1" cap="small" dirty="0">
                <a:latin typeface="Tw Cen MT" panose="020B0602020104020603" pitchFamily="34" charset="0"/>
                <a:ea typeface="+mj-ea"/>
                <a:cs typeface="+mj-cs"/>
              </a:rPr>
              <a:t> com a </a:t>
            </a:r>
            <a:r>
              <a:rPr lang="en-US" sz="1600" b="1" cap="small" dirty="0" err="1">
                <a:latin typeface="Tw Cen MT" panose="020B0602020104020603" pitchFamily="34" charset="0"/>
                <a:ea typeface="+mj-ea"/>
                <a:cs typeface="+mj-cs"/>
              </a:rPr>
              <a:t>integração</a:t>
            </a:r>
            <a:r>
              <a:rPr lang="en-US" sz="1600" b="1" cap="small" dirty="0">
                <a:latin typeface="Tw Cen MT" panose="020B0602020104020603" pitchFamily="34" charset="0"/>
                <a:ea typeface="+mj-ea"/>
                <a:cs typeface="+mj-cs"/>
              </a:rPr>
              <a:t> das </a:t>
            </a:r>
            <a:r>
              <a:rPr lang="en-US" sz="1600" b="1" cap="small" dirty="0" err="1">
                <a:latin typeface="Tw Cen MT" panose="020B0602020104020603" pitchFamily="34" charset="0"/>
                <a:ea typeface="+mj-ea"/>
                <a:cs typeface="+mj-cs"/>
              </a:rPr>
              <a:t>tecnologias</a:t>
            </a:r>
            <a:endParaRPr lang="en-US" sz="1600" b="1" cap="small" dirty="0">
              <a:latin typeface="Tw Cen MT" panose="020B0602020104020603" pitchFamily="34" charset="0"/>
              <a:ea typeface="+mj-ea"/>
              <a:cs typeface="+mj-cs"/>
            </a:endParaRPr>
          </a:p>
        </p:txBody>
      </p:sp>
      <p:sp>
        <p:nvSpPr>
          <p:cNvPr id="40" name="Paralelogramo 39">
            <a:extLst>
              <a:ext uri="{FF2B5EF4-FFF2-40B4-BE49-F238E27FC236}">
                <a16:creationId xmlns:a16="http://schemas.microsoft.com/office/drawing/2014/main" id="{D0767F29-24AB-62F9-32C5-B0642CC4F678}"/>
              </a:ext>
            </a:extLst>
          </p:cNvPr>
          <p:cNvSpPr/>
          <p:nvPr/>
        </p:nvSpPr>
        <p:spPr>
          <a:xfrm rot="9114246">
            <a:off x="9762460" y="4723549"/>
            <a:ext cx="851599" cy="124630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D4C203CC-7229-B51F-B576-7C500D0318C9}"/>
              </a:ext>
            </a:extLst>
          </p:cNvPr>
          <p:cNvSpPr/>
          <p:nvPr/>
        </p:nvSpPr>
        <p:spPr>
          <a:xfrm>
            <a:off x="1162827" y="1859379"/>
            <a:ext cx="934150" cy="1832312"/>
          </a:xfrm>
          <a:prstGeom prst="round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TRANFORMAR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93BEA3E5-BCB3-EE2B-968A-B86DEDB2E8A3}"/>
              </a:ext>
            </a:extLst>
          </p:cNvPr>
          <p:cNvSpPr/>
          <p:nvPr/>
        </p:nvSpPr>
        <p:spPr>
          <a:xfrm>
            <a:off x="1162827" y="4212564"/>
            <a:ext cx="934150" cy="186069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PT" sz="2000" b="1" dirty="0"/>
              <a:t>MELHORAR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AE6ED0B7-3567-85E0-C5FC-E9130AC85507}"/>
              </a:ext>
            </a:extLst>
          </p:cNvPr>
          <p:cNvSpPr/>
          <p:nvPr/>
        </p:nvSpPr>
        <p:spPr>
          <a:xfrm>
            <a:off x="2806995" y="2179406"/>
            <a:ext cx="7664046" cy="531628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pt-PT" sz="1600" dirty="0">
                <a:solidFill>
                  <a:schemeClr val="tx1"/>
                </a:solidFill>
              </a:rPr>
              <a:t>A tecnologia é usada para a </a:t>
            </a:r>
            <a:r>
              <a:rPr lang="pt-PT" sz="1600" b="1" dirty="0">
                <a:solidFill>
                  <a:schemeClr val="tx1"/>
                </a:solidFill>
              </a:rPr>
              <a:t>criação de novas atividades </a:t>
            </a:r>
            <a:r>
              <a:rPr lang="pt-PT" sz="1600" dirty="0">
                <a:solidFill>
                  <a:schemeClr val="tx1"/>
                </a:solidFill>
              </a:rPr>
              <a:t>que eram anteriormente impossíveis de implementar.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36718E2B-FC80-E2DB-8EE0-FA67BA78B66D}"/>
              </a:ext>
            </a:extLst>
          </p:cNvPr>
          <p:cNvSpPr/>
          <p:nvPr/>
        </p:nvSpPr>
        <p:spPr>
          <a:xfrm>
            <a:off x="2806994" y="3098240"/>
            <a:ext cx="7664046" cy="531628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pt-PT" dirty="0">
                <a:solidFill>
                  <a:schemeClr val="tx1"/>
                </a:solidFill>
              </a:rPr>
              <a:t>A tecnologia é usada para </a:t>
            </a:r>
            <a:r>
              <a:rPr lang="pt-PT" b="1" dirty="0">
                <a:solidFill>
                  <a:schemeClr val="tx1"/>
                </a:solidFill>
              </a:rPr>
              <a:t>redesenhar atividades e redefini-las de forma </a:t>
            </a:r>
            <a:r>
              <a:rPr lang="pt-PT" dirty="0">
                <a:solidFill>
                  <a:schemeClr val="tx1"/>
                </a:solidFill>
              </a:rPr>
              <a:t> significativa.</a:t>
            </a:r>
          </a:p>
        </p:txBody>
      </p:sp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E9884964-928C-CC2E-0DB4-E9E03C776117}"/>
              </a:ext>
            </a:extLst>
          </p:cNvPr>
          <p:cNvSpPr/>
          <p:nvPr/>
        </p:nvSpPr>
        <p:spPr>
          <a:xfrm>
            <a:off x="2806995" y="1874198"/>
            <a:ext cx="1811211" cy="30520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b="1" dirty="0">
                <a:solidFill>
                  <a:schemeClr val="tx1"/>
                </a:solidFill>
              </a:rPr>
              <a:t>REDEFINIÇÃO</a:t>
            </a:r>
          </a:p>
        </p:txBody>
      </p:sp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0754D8D1-E6F0-7A11-BF99-F25FD588F3D3}"/>
              </a:ext>
            </a:extLst>
          </p:cNvPr>
          <p:cNvSpPr/>
          <p:nvPr/>
        </p:nvSpPr>
        <p:spPr>
          <a:xfrm>
            <a:off x="2806995" y="2813513"/>
            <a:ext cx="1811211" cy="30520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b="1" dirty="0">
                <a:solidFill>
                  <a:schemeClr val="tx1"/>
                </a:solidFill>
              </a:rPr>
              <a:t>MODIFICAÇÃO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59902B41-CD70-CD6B-7AC1-24248A3AE481}"/>
              </a:ext>
            </a:extLst>
          </p:cNvPr>
          <p:cNvSpPr/>
          <p:nvPr/>
        </p:nvSpPr>
        <p:spPr>
          <a:xfrm>
            <a:off x="2806994" y="4569634"/>
            <a:ext cx="7664046" cy="53162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/>
              <a:t>A tecnologia é usada como uma </a:t>
            </a:r>
            <a:r>
              <a:rPr lang="pt-PT" b="1" dirty="0"/>
              <a:t>ferramenta para substituir </a:t>
            </a:r>
            <a:r>
              <a:rPr lang="pt-PT" dirty="0"/>
              <a:t>tarefas e permitir práticas funcionais.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F32DCC79-D935-A2DE-4E0F-B71603B3D165}"/>
              </a:ext>
            </a:extLst>
          </p:cNvPr>
          <p:cNvSpPr/>
          <p:nvPr/>
        </p:nvSpPr>
        <p:spPr>
          <a:xfrm>
            <a:off x="2806994" y="5509734"/>
            <a:ext cx="7664046" cy="53162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/>
              <a:t>A tecnologia é usada como uma </a:t>
            </a:r>
            <a:r>
              <a:rPr lang="pt-PT" b="1" dirty="0"/>
              <a:t>ferramenta para substituir</a:t>
            </a:r>
            <a:r>
              <a:rPr lang="pt-PT" dirty="0"/>
              <a:t> </a:t>
            </a:r>
            <a:r>
              <a:rPr lang="pt-PT" u="sng" dirty="0"/>
              <a:t>sem qualquer alteração</a:t>
            </a:r>
            <a:r>
              <a:rPr lang="pt-PT" dirty="0"/>
              <a:t> funcional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D906756B-0AC9-C2D6-C142-B3FEF3C3477B}"/>
              </a:ext>
            </a:extLst>
          </p:cNvPr>
          <p:cNvSpPr/>
          <p:nvPr/>
        </p:nvSpPr>
        <p:spPr>
          <a:xfrm>
            <a:off x="2806995" y="4264426"/>
            <a:ext cx="1811210" cy="305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b="1" dirty="0"/>
              <a:t>AUMENTO</a:t>
            </a: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DA318F11-1E09-945A-DDF1-14C652A819EC}"/>
              </a:ext>
            </a:extLst>
          </p:cNvPr>
          <p:cNvSpPr/>
          <p:nvPr/>
        </p:nvSpPr>
        <p:spPr>
          <a:xfrm>
            <a:off x="2806995" y="5225007"/>
            <a:ext cx="1811210" cy="305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b="1" dirty="0"/>
              <a:t>SUBSTITUÇÃO</a:t>
            </a:r>
          </a:p>
        </p:txBody>
      </p:sp>
      <p:cxnSp>
        <p:nvCxnSpPr>
          <p:cNvPr id="52" name="Conexão reta unidirecional 51">
            <a:extLst>
              <a:ext uri="{FF2B5EF4-FFF2-40B4-BE49-F238E27FC236}">
                <a16:creationId xmlns:a16="http://schemas.microsoft.com/office/drawing/2014/main" id="{1B62B303-0D7B-1941-EEF2-1EED89E90F77}"/>
              </a:ext>
            </a:extLst>
          </p:cNvPr>
          <p:cNvCxnSpPr/>
          <p:nvPr/>
        </p:nvCxnSpPr>
        <p:spPr>
          <a:xfrm flipV="1">
            <a:off x="803608" y="4212564"/>
            <a:ext cx="0" cy="18606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xão reta unidirecional 52">
            <a:extLst>
              <a:ext uri="{FF2B5EF4-FFF2-40B4-BE49-F238E27FC236}">
                <a16:creationId xmlns:a16="http://schemas.microsoft.com/office/drawing/2014/main" id="{6A2755B7-324D-00C1-339B-7566272C5D64}"/>
              </a:ext>
            </a:extLst>
          </p:cNvPr>
          <p:cNvCxnSpPr/>
          <p:nvPr/>
        </p:nvCxnSpPr>
        <p:spPr>
          <a:xfrm flipV="1">
            <a:off x="781467" y="1883164"/>
            <a:ext cx="0" cy="186069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Google Shape;224;p17">
            <a:extLst>
              <a:ext uri="{FF2B5EF4-FFF2-40B4-BE49-F238E27FC236}">
                <a16:creationId xmlns:a16="http://schemas.microsoft.com/office/drawing/2014/main" id="{D076935E-4849-6716-5B56-0A2D633F5F5A}"/>
              </a:ext>
            </a:extLst>
          </p:cNvPr>
          <p:cNvSpPr txBox="1">
            <a:spLocks/>
          </p:cNvSpPr>
          <p:nvPr/>
        </p:nvSpPr>
        <p:spPr>
          <a:xfrm>
            <a:off x="781467" y="6326088"/>
            <a:ext cx="5570071" cy="3817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ts val="1400"/>
              <a:buFont typeface="Arial" panose="020B0604020202020204" pitchFamily="34" charset="0"/>
              <a:buNone/>
            </a:pPr>
            <a:r>
              <a:rPr lang="pt-PT" sz="1600" dirty="0"/>
              <a:t>O Modelo SAMR (Rubén </a:t>
            </a:r>
            <a:r>
              <a:rPr lang="pt-PT" sz="1600" dirty="0" err="1"/>
              <a:t>Puentedura</a:t>
            </a:r>
            <a:r>
              <a:rPr lang="pt-PT" sz="1600" dirty="0"/>
              <a:t>) o nível de integração das TIC</a:t>
            </a:r>
          </a:p>
        </p:txBody>
      </p:sp>
    </p:spTree>
    <p:extLst>
      <p:ext uri="{BB962C8B-B14F-4D97-AF65-F5344CB8AC3E}">
        <p14:creationId xmlns:p14="http://schemas.microsoft.com/office/powerpoint/2010/main" val="369050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PREENDER OU SER COMPREENDIDO? | ALTERNATIVA ESPÍRITA">
            <a:extLst>
              <a:ext uri="{FF2B5EF4-FFF2-40B4-BE49-F238E27FC236}">
                <a16:creationId xmlns:a16="http://schemas.microsoft.com/office/drawing/2014/main" id="{CD47B817-EC0F-4512-B4DE-C5BD848E9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898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5E24F6-E43C-474F-B19D-7D3BA68F5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471" y="506743"/>
            <a:ext cx="8843058" cy="120661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PT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COMPREENDER A RESISTÊNCIA DOS PROFESSORES EM RELAÇÃO AO USO PEDAGÓGICO DAS TIC NA SALA DE AULA</a:t>
            </a:r>
            <a:endParaRPr lang="pt-PT" sz="6000" dirty="0"/>
          </a:p>
        </p:txBody>
      </p:sp>
    </p:spTree>
    <p:extLst>
      <p:ext uri="{BB962C8B-B14F-4D97-AF65-F5344CB8AC3E}">
        <p14:creationId xmlns:p14="http://schemas.microsoft.com/office/powerpoint/2010/main" val="2385054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E24F6-E43C-474F-B19D-7D3BA68F5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08" y="292849"/>
            <a:ext cx="8843058" cy="1131914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PT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COMPREENDER A RESISTÊNCIA DOS PROFESSORES EM RELAÇÃO AO USO PEDAGÓGICO DAS TIC NA SALA DE AULA</a:t>
            </a:r>
            <a:endParaRPr lang="pt-PT" sz="600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E66B1AA-908B-463F-A747-9A217A308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192363"/>
              </p:ext>
            </p:extLst>
          </p:nvPr>
        </p:nvGraphicFramePr>
        <p:xfrm>
          <a:off x="401379" y="1388687"/>
          <a:ext cx="10465096" cy="2723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EB3FD645-F07F-44EF-B0A4-C2385A04B95E}"/>
              </a:ext>
            </a:extLst>
          </p:cNvPr>
          <p:cNvSpPr txBox="1"/>
          <p:nvPr/>
        </p:nvSpPr>
        <p:spPr>
          <a:xfrm>
            <a:off x="401379" y="3927360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Constrangimentos à adoção das TIC </a:t>
            </a:r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D6B92F8-FD47-4F5B-A294-FDF4830C82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79" y="4278162"/>
            <a:ext cx="6614236" cy="221605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F9EAF36-63CE-440E-B938-B3BB7DDAF1E4}"/>
              </a:ext>
            </a:extLst>
          </p:cNvPr>
          <p:cNvSpPr txBox="1"/>
          <p:nvPr/>
        </p:nvSpPr>
        <p:spPr>
          <a:xfrm>
            <a:off x="475908" y="6419866"/>
            <a:ext cx="50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rtigo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“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Understanding teachers’ reluctance to the pedagogical use of ICT in the 1:1 classroom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 de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Tallvid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(2014)</a:t>
            </a:r>
            <a:endParaRPr lang="pt-PT" sz="12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215D1AE-9706-4C9C-A0C1-66C69851F53E}"/>
              </a:ext>
            </a:extLst>
          </p:cNvPr>
          <p:cNvSpPr txBox="1"/>
          <p:nvPr/>
        </p:nvSpPr>
        <p:spPr>
          <a:xfrm>
            <a:off x="7398880" y="4429496"/>
            <a:ext cx="34675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 formação não é continuada dependente de programas políticos.</a:t>
            </a:r>
          </a:p>
          <a:p>
            <a:endParaRPr lang="pt-PT" dirty="0"/>
          </a:p>
          <a:p>
            <a:r>
              <a:rPr lang="pt-PT" dirty="0"/>
              <a:t>O Apoio técnico de proximidade</a:t>
            </a:r>
          </a:p>
        </p:txBody>
      </p:sp>
    </p:spTree>
    <p:extLst>
      <p:ext uri="{BB962C8B-B14F-4D97-AF65-F5344CB8AC3E}">
        <p14:creationId xmlns:p14="http://schemas.microsoft.com/office/powerpoint/2010/main" val="1730496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4CA899FD-18B7-44BC-85CA-44FD94CB3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80" y="365125"/>
            <a:ext cx="9190292" cy="984362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600" b="1" cap="small" dirty="0">
                <a:latin typeface="Calibri" pitchFamily="34" charset="0"/>
                <a:cs typeface="Calibri" pitchFamily="34" charset="0"/>
              </a:rPr>
              <a:t>CONTEÚDOS e RECURSOS</a:t>
            </a:r>
          </a:p>
        </p:txBody>
      </p:sp>
      <p:pic>
        <p:nvPicPr>
          <p:cNvPr id="8" name="Imagem 7" descr="image_3a100277-223d-4b1a-af61-c7c6b33cb7e820170827_122600.jpg">
            <a:extLst>
              <a:ext uri="{FF2B5EF4-FFF2-40B4-BE49-F238E27FC236}">
                <a16:creationId xmlns:a16="http://schemas.microsoft.com/office/drawing/2014/main" id="{4B04D15B-A7F6-498D-81C9-B8253D56DB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1042"/>
          <a:stretch>
            <a:fillRect/>
          </a:stretch>
        </p:blipFill>
        <p:spPr>
          <a:xfrm>
            <a:off x="2526795" y="1674493"/>
            <a:ext cx="3732113" cy="3233764"/>
          </a:xfrm>
          <a:prstGeom prst="rect">
            <a:avLst/>
          </a:prstGeom>
        </p:spPr>
      </p:pic>
      <p:pic>
        <p:nvPicPr>
          <p:cNvPr id="9" name="Imagem 8" descr="image_3a100277-223d-4b1a-af61-c7c6b33cb7e820170827_122600.jpg">
            <a:extLst>
              <a:ext uri="{FF2B5EF4-FFF2-40B4-BE49-F238E27FC236}">
                <a16:creationId xmlns:a16="http://schemas.microsoft.com/office/drawing/2014/main" id="{C2B6DCE4-DAB9-4D57-A258-43783AB1CF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903"/>
          <a:stretch>
            <a:fillRect/>
          </a:stretch>
        </p:blipFill>
        <p:spPr>
          <a:xfrm>
            <a:off x="5758874" y="1705823"/>
            <a:ext cx="3714744" cy="322784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A9E4E83-A131-46C1-AADD-C68CA409195F}"/>
              </a:ext>
            </a:extLst>
          </p:cNvPr>
          <p:cNvSpPr txBox="1"/>
          <p:nvPr/>
        </p:nvSpPr>
        <p:spPr>
          <a:xfrm>
            <a:off x="336480" y="1695455"/>
            <a:ext cx="194449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+mj-lt"/>
              </a:defRPr>
            </a:lvl1pPr>
          </a:lstStyle>
          <a:p>
            <a:r>
              <a:rPr lang="pt-PT" dirty="0"/>
              <a:t>Criação de recursos e materiais  adequados.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075F7AE-0855-4A79-B92E-11C2142DBD57}"/>
              </a:ext>
            </a:extLst>
          </p:cNvPr>
          <p:cNvSpPr txBox="1"/>
          <p:nvPr/>
        </p:nvSpPr>
        <p:spPr>
          <a:xfrm>
            <a:off x="3058516" y="5286567"/>
            <a:ext cx="6904192" cy="8309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marL="536575" indent="93663"/>
            <a:r>
              <a:rPr lang="pt-PT" sz="2400" b="1" dirty="0">
                <a:latin typeface="+mj-lt"/>
              </a:rPr>
              <a:t>Não podemos descuidar o que ganhamos na criação de recursos  pedagógicos</a:t>
            </a:r>
          </a:p>
        </p:txBody>
      </p:sp>
      <p:pic>
        <p:nvPicPr>
          <p:cNvPr id="17" name="Imagem 16" descr="58889201bc2fc2ef3a1860a7.png">
            <a:extLst>
              <a:ext uri="{FF2B5EF4-FFF2-40B4-BE49-F238E27FC236}">
                <a16:creationId xmlns:a16="http://schemas.microsoft.com/office/drawing/2014/main" id="{A01217E1-9812-487C-A21A-1633123A51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5574" y="5045994"/>
            <a:ext cx="1000132" cy="1128502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36EE2AC8-C963-4B40-AB0E-ACED25BCD6E8}"/>
              </a:ext>
            </a:extLst>
          </p:cNvPr>
          <p:cNvSpPr txBox="1"/>
          <p:nvPr/>
        </p:nvSpPr>
        <p:spPr>
          <a:xfrm>
            <a:off x="336480" y="4006653"/>
            <a:ext cx="192568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defRPr b="1">
                <a:latin typeface="+mj-lt"/>
              </a:defRPr>
            </a:lvl1pPr>
          </a:lstStyle>
          <a:p>
            <a:r>
              <a:rPr lang="pt-PT" dirty="0"/>
              <a:t>Mais detalhados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F27078E-C6DD-4443-9254-27E72DEDC467}"/>
              </a:ext>
            </a:extLst>
          </p:cNvPr>
          <p:cNvSpPr txBox="1"/>
          <p:nvPr/>
        </p:nvSpPr>
        <p:spPr>
          <a:xfrm>
            <a:off x="336480" y="4676662"/>
            <a:ext cx="192568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b="1" dirty="0">
                <a:latin typeface="+mj-lt"/>
              </a:rPr>
              <a:t>Mais interativos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4387348-1F7F-4E37-A149-336FF3D4A926}"/>
              </a:ext>
            </a:extLst>
          </p:cNvPr>
          <p:cNvSpPr txBox="1"/>
          <p:nvPr/>
        </p:nvSpPr>
        <p:spPr>
          <a:xfrm>
            <a:off x="355291" y="3132040"/>
            <a:ext cx="192568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+mj-lt"/>
              </a:defRPr>
            </a:lvl1pPr>
          </a:lstStyle>
          <a:p>
            <a:r>
              <a:rPr lang="pt-PT" dirty="0"/>
              <a:t>Guiões orientadores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C2CCDD5-CE6D-4003-A683-151701B3D177}"/>
              </a:ext>
            </a:extLst>
          </p:cNvPr>
          <p:cNvSpPr txBox="1"/>
          <p:nvPr/>
        </p:nvSpPr>
        <p:spPr>
          <a:xfrm>
            <a:off x="355291" y="5334533"/>
            <a:ext cx="192568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+mj-lt"/>
              </a:defRPr>
            </a:lvl1pPr>
          </a:lstStyle>
          <a:p>
            <a:r>
              <a:rPr lang="pt-PT" dirty="0"/>
              <a:t>Mais demonstrativos</a:t>
            </a:r>
          </a:p>
        </p:txBody>
      </p:sp>
    </p:spTree>
    <p:extLst>
      <p:ext uri="{BB962C8B-B14F-4D97-AF65-F5344CB8AC3E}">
        <p14:creationId xmlns:p14="http://schemas.microsoft.com/office/powerpoint/2010/main" val="23026391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721</Words>
  <Application>Microsoft Office PowerPoint</Application>
  <PresentationFormat>Ecrã Panorâmico</PresentationFormat>
  <Paragraphs>152</Paragraphs>
  <Slides>16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5" baseType="lpstr">
      <vt:lpstr>Arial</vt:lpstr>
      <vt:lpstr>Berlin Sans FB</vt:lpstr>
      <vt:lpstr>Calibri</vt:lpstr>
      <vt:lpstr>Calibri Light</vt:lpstr>
      <vt:lpstr>Lato Light</vt:lpstr>
      <vt:lpstr>Times New Roman</vt:lpstr>
      <vt:lpstr>Tw Cen MT</vt:lpstr>
      <vt:lpstr>Wingdings 3</vt:lpstr>
      <vt:lpstr>Tema do Office</vt:lpstr>
      <vt:lpstr>Apresentação do PowerPoint</vt:lpstr>
      <vt:lpstr>Os Mitos</vt:lpstr>
      <vt:lpstr>DIMENSÕES Que não podem ser esquecidas</vt:lpstr>
      <vt:lpstr>AS DIMENSÕES</vt:lpstr>
      <vt:lpstr>Apresentação do PowerPoint</vt:lpstr>
      <vt:lpstr>O Desafio das Metodologias</vt:lpstr>
      <vt:lpstr>COMPREENDER A RESISTÊNCIA DOS PROFESSORES EM RELAÇÃO AO USO PEDAGÓGICO DAS TIC NA SALA DE AULA</vt:lpstr>
      <vt:lpstr>COMPREENDER A RESISTÊNCIA DOS PROFESSORES EM RELAÇÃO AO USO PEDAGÓGICO DAS TIC NA SALA DE AULA</vt:lpstr>
      <vt:lpstr>CONTEÚDOS e RECURSOS</vt:lpstr>
      <vt:lpstr>Apresentação do PowerPoint</vt:lpstr>
      <vt:lpstr>Programas e as Plataformas</vt:lpstr>
      <vt:lpstr>Comunicar e Colaborar</vt:lpstr>
      <vt:lpstr>FORMAÇÃO CONTÍNUA DE PROFESSORES</vt:lpstr>
      <vt:lpstr>Apresentação do PowerPoint</vt:lpstr>
      <vt:lpstr>COMPREENDER A RESISTÊNCIA DOS PROFESSORES EM RELAÇÃO AO USO PEDAGÓGICO DAS TIC NA SALA DE AULA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Ledesma</dc:creator>
  <cp:lastModifiedBy>rui pulido valente</cp:lastModifiedBy>
  <cp:revision>64</cp:revision>
  <dcterms:created xsi:type="dcterms:W3CDTF">2019-10-19T00:41:44Z</dcterms:created>
  <dcterms:modified xsi:type="dcterms:W3CDTF">2024-03-02T11:01:45Z</dcterms:modified>
</cp:coreProperties>
</file>